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7" r:id="rId1"/>
    <p:sldMasterId id="2147483710" r:id="rId2"/>
  </p:sldMasterIdLst>
  <p:notesMasterIdLst>
    <p:notesMasterId r:id="rId33"/>
  </p:notesMasterIdLst>
  <p:sldIdLst>
    <p:sldId id="347" r:id="rId3"/>
    <p:sldId id="256" r:id="rId4"/>
    <p:sldId id="280" r:id="rId5"/>
    <p:sldId id="260" r:id="rId6"/>
    <p:sldId id="261" r:id="rId7"/>
    <p:sldId id="274" r:id="rId8"/>
    <p:sldId id="275" r:id="rId9"/>
    <p:sldId id="276" r:id="rId10"/>
    <p:sldId id="301" r:id="rId11"/>
    <p:sldId id="258" r:id="rId12"/>
    <p:sldId id="354" r:id="rId13"/>
    <p:sldId id="352" r:id="rId14"/>
    <p:sldId id="353" r:id="rId15"/>
    <p:sldId id="355" r:id="rId16"/>
    <p:sldId id="356" r:id="rId17"/>
    <p:sldId id="360" r:id="rId18"/>
    <p:sldId id="361" r:id="rId19"/>
    <p:sldId id="357" r:id="rId20"/>
    <p:sldId id="358" r:id="rId21"/>
    <p:sldId id="362" r:id="rId22"/>
    <p:sldId id="363" r:id="rId23"/>
    <p:sldId id="283" r:id="rId24"/>
    <p:sldId id="351" r:id="rId25"/>
    <p:sldId id="365" r:id="rId26"/>
    <p:sldId id="366" r:id="rId27"/>
    <p:sldId id="367" r:id="rId28"/>
    <p:sldId id="348" r:id="rId29"/>
    <p:sldId id="272" r:id="rId30"/>
    <p:sldId id="364" r:id="rId31"/>
    <p:sldId id="296" r:id="rId32"/>
  </p:sldIdLst>
  <p:sldSz cx="9144000" cy="5143500" type="screen16x9"/>
  <p:notesSz cx="6858000" cy="9144000"/>
  <p:embeddedFontLst>
    <p:embeddedFont>
      <p:font typeface="Agency FB" panose="020B0503020202020204" pitchFamily="34" charset="0"/>
      <p:regular r:id="rId34"/>
      <p:bold r:id="rId35"/>
    </p:embeddedFont>
    <p:embeddedFont>
      <p:font typeface="Barlow Semi Condensed" panose="00000506000000000000" pitchFamily="2" charset="0"/>
      <p:regular r:id="rId36"/>
      <p:bold r:id="rId37"/>
      <p:italic r:id="rId38"/>
      <p:boldItalic r:id="rId39"/>
    </p:embeddedFont>
    <p:embeddedFont>
      <p:font typeface="Barlow Semi Condensed SemiBold" panose="00000706000000000000" pitchFamily="2" charset="0"/>
      <p:regular r:id="rId40"/>
      <p:bold r:id="rId41"/>
      <p:italic r:id="rId42"/>
      <p:boldItalic r:id="rId43"/>
    </p:embeddedFont>
    <p:embeddedFont>
      <p:font typeface="Cutive Mono" panose="020B0604020202020204" charset="0"/>
      <p:regular r:id="rId44"/>
    </p:embeddedFont>
    <p:embeddedFont>
      <p:font typeface="Just Another Hand" panose="020B0604020202020204" charset="0"/>
      <p:regular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6224"/>
    <a:srgbClr val="E5DABE"/>
    <a:srgbClr val="A588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8F7DB6-0645-4471-ADF6-4D67A2875CE4}">
  <a:tblStyle styleId="{F98F7DB6-0645-4471-ADF6-4D67A2875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0A555A2F-93ED-C9FB-DC6B-66D353A28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>
            <a:extLst>
              <a:ext uri="{FF2B5EF4-FFF2-40B4-BE49-F238E27FC236}">
                <a16:creationId xmlns:a16="http://schemas.microsoft.com/office/drawing/2014/main" id="{D5E5977D-2666-89CD-947A-735875DA42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>
            <a:extLst>
              <a:ext uri="{FF2B5EF4-FFF2-40B4-BE49-F238E27FC236}">
                <a16:creationId xmlns:a16="http://schemas.microsoft.com/office/drawing/2014/main" id="{BC91C92B-0FB2-7DBD-EFE3-38F1BD85BDD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236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0433D4D2-C2C9-9839-BA22-93D381B8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44B3DBF5-1F09-7E0E-6E66-F9DBD3678A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D46C104B-CE9E-7620-ECA7-14D7DA0800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531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7E43FBC8-6BB2-1209-A495-4B694929A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E93E061E-C889-B5E4-2DBB-56D02A78DA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7EF76AD5-6000-C026-B306-DD127A937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3674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023BEDDE-B131-7EB8-4F00-FE9651F95A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>
            <a:extLst>
              <a:ext uri="{FF2B5EF4-FFF2-40B4-BE49-F238E27FC236}">
                <a16:creationId xmlns:a16="http://schemas.microsoft.com/office/drawing/2014/main" id="{63DC1027-BE5F-C146-1279-F3F62CACA6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>
            <a:extLst>
              <a:ext uri="{FF2B5EF4-FFF2-40B4-BE49-F238E27FC236}">
                <a16:creationId xmlns:a16="http://schemas.microsoft.com/office/drawing/2014/main" id="{67164CEE-63C6-D716-CBAF-C677CF915B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02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C35D7CDC-CC27-CA11-81E7-C84A40653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>
            <a:extLst>
              <a:ext uri="{FF2B5EF4-FFF2-40B4-BE49-F238E27FC236}">
                <a16:creationId xmlns:a16="http://schemas.microsoft.com/office/drawing/2014/main" id="{AAE926D9-D34E-781F-8B5E-89D7ABA668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>
            <a:extLst>
              <a:ext uri="{FF2B5EF4-FFF2-40B4-BE49-F238E27FC236}">
                <a16:creationId xmlns:a16="http://schemas.microsoft.com/office/drawing/2014/main" id="{F9C12FB9-BE65-9E26-B394-BBA5AAC1E68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048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854AE78A-B87A-076A-7872-1B716288D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25D40851-D2CD-7913-B4C8-09DAAF5542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21545EDC-6865-D006-491D-13FBC19458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6798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AC9F66AC-61F4-03C1-D4DC-B18BA2638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60996777-808B-BE39-7B88-F8A3B6D2D3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5A408250-AAAB-03DC-89BF-5037097CEE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5172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43DA53DC-01A5-9C15-4187-8A86F6939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>
            <a:extLst>
              <a:ext uri="{FF2B5EF4-FFF2-40B4-BE49-F238E27FC236}">
                <a16:creationId xmlns:a16="http://schemas.microsoft.com/office/drawing/2014/main" id="{E72DF2D1-660C-5B75-2072-48CAD75416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>
            <a:extLst>
              <a:ext uri="{FF2B5EF4-FFF2-40B4-BE49-F238E27FC236}">
                <a16:creationId xmlns:a16="http://schemas.microsoft.com/office/drawing/2014/main" id="{2A6F8230-2DCF-E63B-DA1C-615F183D4A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61256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1A907012-A36C-7A35-9602-FF16E4593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0f1f795cd_0_10:notes">
            <a:extLst>
              <a:ext uri="{FF2B5EF4-FFF2-40B4-BE49-F238E27FC236}">
                <a16:creationId xmlns:a16="http://schemas.microsoft.com/office/drawing/2014/main" id="{277578E0-6D5C-EF3C-CFD7-02646CC06E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0f1f795cd_0_10:notes">
            <a:extLst>
              <a:ext uri="{FF2B5EF4-FFF2-40B4-BE49-F238E27FC236}">
                <a16:creationId xmlns:a16="http://schemas.microsoft.com/office/drawing/2014/main" id="{A73465E5-93FB-C90C-F529-743A2B4D63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354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0ff5ca009_7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0ff5ca009_7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5522B384-7518-9798-D32D-BA09D4EB3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2A22CCD3-5344-3A03-5002-57914C6B1D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4012F6A3-2D1B-51F1-145D-B762CB1786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6307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>
          <a:extLst>
            <a:ext uri="{FF2B5EF4-FFF2-40B4-BE49-F238E27FC236}">
              <a16:creationId xmlns:a16="http://schemas.microsoft.com/office/drawing/2014/main" id="{5C2DDFA3-7B2F-C778-BD07-DE3A59D8F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70f1f795cd_0_25:notes">
            <a:extLst>
              <a:ext uri="{FF2B5EF4-FFF2-40B4-BE49-F238E27FC236}">
                <a16:creationId xmlns:a16="http://schemas.microsoft.com/office/drawing/2014/main" id="{115A4B7D-E5A0-1AE0-C071-BF4769C8BD6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70f1f795cd_0_25:notes">
            <a:extLst>
              <a:ext uri="{FF2B5EF4-FFF2-40B4-BE49-F238E27FC236}">
                <a16:creationId xmlns:a16="http://schemas.microsoft.com/office/drawing/2014/main" id="{57400CCF-898B-4E03-3A72-B1177D0E06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88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0f1f795cd_1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0f1f795cd_1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>
          <a:extLst>
            <a:ext uri="{FF2B5EF4-FFF2-40B4-BE49-F238E27FC236}">
              <a16:creationId xmlns:a16="http://schemas.microsoft.com/office/drawing/2014/main" id="{9410921B-991E-815E-C47A-E77BCB31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0f1f795cd_1_180:notes">
            <a:extLst>
              <a:ext uri="{FF2B5EF4-FFF2-40B4-BE49-F238E27FC236}">
                <a16:creationId xmlns:a16="http://schemas.microsoft.com/office/drawing/2014/main" id="{29397215-DBB6-E245-955E-BF3AAA31F4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0f1f795cd_1_180:notes">
            <a:extLst>
              <a:ext uri="{FF2B5EF4-FFF2-40B4-BE49-F238E27FC236}">
                <a16:creationId xmlns:a16="http://schemas.microsoft.com/office/drawing/2014/main" id="{495FA6E3-29EE-1EBF-5D50-165456859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79524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2">
          <a:extLst>
            <a:ext uri="{FF2B5EF4-FFF2-40B4-BE49-F238E27FC236}">
              <a16:creationId xmlns:a16="http://schemas.microsoft.com/office/drawing/2014/main" id="{25A1D1C5-AA32-7239-0785-08E87F640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70f1f795cd_1_180:notes">
            <a:extLst>
              <a:ext uri="{FF2B5EF4-FFF2-40B4-BE49-F238E27FC236}">
                <a16:creationId xmlns:a16="http://schemas.microsoft.com/office/drawing/2014/main" id="{63E05485-48C4-5A9A-59F8-116932C23B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4" name="Google Shape;1134;g70f1f795cd_1_180:notes">
            <a:extLst>
              <a:ext uri="{FF2B5EF4-FFF2-40B4-BE49-F238E27FC236}">
                <a16:creationId xmlns:a16="http://schemas.microsoft.com/office/drawing/2014/main" id="{A921D68D-7BAA-305B-154A-3A8289EDDD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8305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6">
          <a:extLst>
            <a:ext uri="{FF2B5EF4-FFF2-40B4-BE49-F238E27FC236}">
              <a16:creationId xmlns:a16="http://schemas.microsoft.com/office/drawing/2014/main" id="{1E808DEF-F66D-17B9-04B2-1FA46D41B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3096972f7_4_120:notes">
            <a:extLst>
              <a:ext uri="{FF2B5EF4-FFF2-40B4-BE49-F238E27FC236}">
                <a16:creationId xmlns:a16="http://schemas.microsoft.com/office/drawing/2014/main" id="{DC87810A-5108-5AC3-1F6E-F6647652E9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3096972f7_4_120:notes">
            <a:extLst>
              <a:ext uri="{FF2B5EF4-FFF2-40B4-BE49-F238E27FC236}">
                <a16:creationId xmlns:a16="http://schemas.microsoft.com/office/drawing/2014/main" id="{0668E6B4-860E-FFED-E934-F9CE9BA7C9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0132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0f1f795c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0f1f795c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>
          <a:extLst>
            <a:ext uri="{FF2B5EF4-FFF2-40B4-BE49-F238E27FC236}">
              <a16:creationId xmlns:a16="http://schemas.microsoft.com/office/drawing/2014/main" id="{C5E0D3FB-B9FA-C8D1-453D-1180FF28A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70f1f795cd_1_45:notes">
            <a:extLst>
              <a:ext uri="{FF2B5EF4-FFF2-40B4-BE49-F238E27FC236}">
                <a16:creationId xmlns:a16="http://schemas.microsoft.com/office/drawing/2014/main" id="{45F4C2B1-03B4-D8B6-945E-5345E079DA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70f1f795cd_1_45:notes">
            <a:extLst>
              <a:ext uri="{FF2B5EF4-FFF2-40B4-BE49-F238E27FC236}">
                <a16:creationId xmlns:a16="http://schemas.microsoft.com/office/drawing/2014/main" id="{3245AB3D-7C25-7A05-302A-FD69FD5C78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336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1572e65608a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6" name="Google Shape;1446;g1572e65608a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70f1f795cd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70f1f795cd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569f1bbc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569f1bbc5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69f1bbc59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69f1bbc59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70f1f795cd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5" name="Google Shape;905;g70f1f795cd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1569f1bbc59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1569f1bbc59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1569f1bbc59_0_7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1569f1bbc59_0_7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15780d7b425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15780d7b425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534075" y="17127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3189" y="4133847"/>
            <a:ext cx="20376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7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713225" y="4901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subTitle" idx="1"/>
          </p:nvPr>
        </p:nvSpPr>
        <p:spPr>
          <a:xfrm>
            <a:off x="2169300" y="2571751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28"/>
          <p:cNvSpPr txBox="1">
            <a:spLocks noGrp="1"/>
          </p:cNvSpPr>
          <p:nvPr>
            <p:ph type="subTitle" idx="4"/>
          </p:nvPr>
        </p:nvSpPr>
        <p:spPr>
          <a:xfrm>
            <a:off x="4852800" y="3145917"/>
            <a:ext cx="2121900" cy="1200900"/>
          </a:xfrm>
          <a:prstGeom prst="rect">
            <a:avLst/>
          </a:prstGeom>
          <a:solidFill>
            <a:schemeClr val="accent4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-190500" y="3736712"/>
            <a:ext cx="2476500" cy="1511575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7" name="Google Shape;197;p28"/>
          <p:cNvSpPr/>
          <p:nvPr/>
        </p:nvSpPr>
        <p:spPr>
          <a:xfrm>
            <a:off x="7923645" y="990600"/>
            <a:ext cx="1382275" cy="2619375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9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/>
          <p:nvPr/>
        </p:nvSpPr>
        <p:spPr>
          <a:xfrm>
            <a:off x="0" y="4782000"/>
            <a:ext cx="9144000" cy="361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3"/>
          <p:cNvSpPr txBox="1">
            <a:spLocks noGrp="1"/>
          </p:cNvSpPr>
          <p:nvPr>
            <p:ph type="title" hasCustomPrompt="1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7" name="Google Shape;237;p33"/>
          <p:cNvSpPr txBox="1">
            <a:spLocks noGrp="1"/>
          </p:cNvSpPr>
          <p:nvPr>
            <p:ph type="subTitle" idx="1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2"/>
          </p:nvPr>
        </p:nvSpPr>
        <p:spPr>
          <a:xfrm>
            <a:off x="716475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 idx="3"/>
          </p:nvPr>
        </p:nvSpPr>
        <p:spPr>
          <a:xfrm>
            <a:off x="583849" y="48500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0" name="Google Shape;240;p33"/>
          <p:cNvSpPr/>
          <p:nvPr/>
        </p:nvSpPr>
        <p:spPr>
          <a:xfrm rot="5399708">
            <a:off x="7439913" y="-720696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41" name="Google Shape;241;p33"/>
          <p:cNvSpPr txBox="1">
            <a:spLocks noGrp="1"/>
          </p:cNvSpPr>
          <p:nvPr>
            <p:ph type="title" idx="4" hasCustomPrompt="1"/>
          </p:nvPr>
        </p:nvSpPr>
        <p:spPr>
          <a:xfrm>
            <a:off x="717176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5"/>
          </p:nvPr>
        </p:nvSpPr>
        <p:spPr>
          <a:xfrm>
            <a:off x="717405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subTitle" idx="6"/>
          </p:nvPr>
        </p:nvSpPr>
        <p:spPr>
          <a:xfrm>
            <a:off x="716475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4" name="Google Shape;244;p33"/>
          <p:cNvSpPr txBox="1">
            <a:spLocks noGrp="1"/>
          </p:cNvSpPr>
          <p:nvPr>
            <p:ph type="title" idx="7" hasCustomPrompt="1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8"/>
          </p:nvPr>
        </p:nvSpPr>
        <p:spPr>
          <a:xfrm>
            <a:off x="6265430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6" name="Google Shape;246;p33"/>
          <p:cNvSpPr txBox="1">
            <a:spLocks noGrp="1"/>
          </p:cNvSpPr>
          <p:nvPr>
            <p:ph type="subTitle" idx="9"/>
          </p:nvPr>
        </p:nvSpPr>
        <p:spPr>
          <a:xfrm>
            <a:off x="6264500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title" idx="13" hasCustomPrompt="1"/>
          </p:nvPr>
        </p:nvSpPr>
        <p:spPr>
          <a:xfrm>
            <a:off x="6265201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8" name="Google Shape;248;p33"/>
          <p:cNvSpPr txBox="1">
            <a:spLocks noGrp="1"/>
          </p:cNvSpPr>
          <p:nvPr>
            <p:ph type="subTitle" idx="14"/>
          </p:nvPr>
        </p:nvSpPr>
        <p:spPr>
          <a:xfrm>
            <a:off x="6265430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49" name="Google Shape;249;p33"/>
          <p:cNvSpPr txBox="1">
            <a:spLocks noGrp="1"/>
          </p:cNvSpPr>
          <p:nvPr>
            <p:ph type="subTitle" idx="15"/>
          </p:nvPr>
        </p:nvSpPr>
        <p:spPr>
          <a:xfrm>
            <a:off x="6264500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title" idx="16" hasCustomPrompt="1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p33"/>
          <p:cNvSpPr txBox="1">
            <a:spLocks noGrp="1"/>
          </p:cNvSpPr>
          <p:nvPr>
            <p:ph type="subTitle" idx="17"/>
          </p:nvPr>
        </p:nvSpPr>
        <p:spPr>
          <a:xfrm>
            <a:off x="3491418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8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title" idx="19" hasCustomPrompt="1"/>
          </p:nvPr>
        </p:nvSpPr>
        <p:spPr>
          <a:xfrm>
            <a:off x="3491189" y="2841925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4" name="Google Shape;254;p33"/>
          <p:cNvSpPr txBox="1">
            <a:spLocks noGrp="1"/>
          </p:cNvSpPr>
          <p:nvPr>
            <p:ph type="subTitle" idx="20"/>
          </p:nvPr>
        </p:nvSpPr>
        <p:spPr>
          <a:xfrm>
            <a:off x="3491418" y="3319367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endParaRPr/>
          </a:p>
        </p:txBody>
      </p:sp>
      <p:sp>
        <p:nvSpPr>
          <p:cNvPr id="255" name="Google Shape;255;p33"/>
          <p:cNvSpPr txBox="1">
            <a:spLocks noGrp="1"/>
          </p:cNvSpPr>
          <p:nvPr>
            <p:ph type="subTitle" idx="21"/>
          </p:nvPr>
        </p:nvSpPr>
        <p:spPr>
          <a:xfrm>
            <a:off x="3490488" y="3776562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6" name="Google Shape;256;p33"/>
          <p:cNvSpPr/>
          <p:nvPr/>
        </p:nvSpPr>
        <p:spPr>
          <a:xfrm rot="3628142">
            <a:off x="-1201559" y="1658336"/>
            <a:ext cx="2476530" cy="1511593"/>
          </a:xfrm>
          <a:custGeom>
            <a:avLst/>
            <a:gdLst/>
            <a:ahLst/>
            <a:cxnLst/>
            <a:rect l="l" t="t" r="r" b="b"/>
            <a:pathLst>
              <a:path w="99060" h="60463" extrusionOk="0">
                <a:moveTo>
                  <a:pt x="0" y="5980"/>
                </a:moveTo>
                <a:cubicBezTo>
                  <a:pt x="12213" y="-3180"/>
                  <a:pt x="41145" y="-2222"/>
                  <a:pt x="45339" y="12457"/>
                </a:cubicBezTo>
                <a:cubicBezTo>
                  <a:pt x="46820" y="17641"/>
                  <a:pt x="45535" y="24944"/>
                  <a:pt x="41148" y="28078"/>
                </a:cubicBezTo>
                <a:cubicBezTo>
                  <a:pt x="39089" y="29549"/>
                  <a:pt x="35164" y="27989"/>
                  <a:pt x="33909" y="25792"/>
                </a:cubicBezTo>
                <a:cubicBezTo>
                  <a:pt x="32870" y="23973"/>
                  <a:pt x="33446" y="20358"/>
                  <a:pt x="35433" y="19696"/>
                </a:cubicBezTo>
                <a:cubicBezTo>
                  <a:pt x="43656" y="16955"/>
                  <a:pt x="54831" y="18520"/>
                  <a:pt x="60960" y="24649"/>
                </a:cubicBezTo>
                <a:cubicBezTo>
                  <a:pt x="69254" y="32943"/>
                  <a:pt x="72097" y="45692"/>
                  <a:pt x="80391" y="53986"/>
                </a:cubicBezTo>
                <a:cubicBezTo>
                  <a:pt x="85049" y="58644"/>
                  <a:pt x="93169" y="57517"/>
                  <a:pt x="99060" y="60463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3">
    <p:bg>
      <p:bgPr>
        <a:solidFill>
          <a:schemeClr val="accent2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39"/>
          <p:cNvGrpSpPr/>
          <p:nvPr/>
        </p:nvGrpSpPr>
        <p:grpSpPr>
          <a:xfrm>
            <a:off x="6862297" y="-847850"/>
            <a:ext cx="3437685" cy="2622329"/>
            <a:chOff x="6862297" y="-847850"/>
            <a:chExt cx="3437685" cy="2622329"/>
          </a:xfrm>
        </p:grpSpPr>
        <p:sp>
          <p:nvSpPr>
            <p:cNvPr id="291" name="Google Shape;291;p39"/>
            <p:cNvSpPr/>
            <p:nvPr/>
          </p:nvSpPr>
          <p:spPr>
            <a:xfrm>
              <a:off x="6862297" y="-847850"/>
              <a:ext cx="3437685" cy="2622329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2" name="Google Shape;292;p39"/>
            <p:cNvSpPr/>
            <p:nvPr/>
          </p:nvSpPr>
          <p:spPr>
            <a:xfrm>
              <a:off x="7385213" y="-612757"/>
              <a:ext cx="2606816" cy="1988472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3" name="Google Shape;293;p39"/>
            <p:cNvSpPr/>
            <p:nvPr/>
          </p:nvSpPr>
          <p:spPr>
            <a:xfrm>
              <a:off x="7939373" y="-278323"/>
              <a:ext cx="1697904" cy="1295123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4" name="Google Shape;294;p39"/>
            <p:cNvSpPr/>
            <p:nvPr/>
          </p:nvSpPr>
          <p:spPr>
            <a:xfrm>
              <a:off x="8443509" y="-136867"/>
              <a:ext cx="1144467" cy="873071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5" name="Google Shape;295;p39"/>
            <p:cNvSpPr/>
            <p:nvPr/>
          </p:nvSpPr>
          <p:spPr>
            <a:xfrm>
              <a:off x="8887042" y="-3915"/>
              <a:ext cx="612445" cy="467216"/>
            </a:xfrm>
            <a:custGeom>
              <a:avLst/>
              <a:gdLst/>
              <a:ahLst/>
              <a:cxnLst/>
              <a:rect l="l" t="t" r="r" b="b"/>
              <a:pathLst>
                <a:path w="190348" h="124591" extrusionOk="0">
                  <a:moveTo>
                    <a:pt x="69386" y="0"/>
                  </a:moveTo>
                  <a:cubicBezTo>
                    <a:pt x="65514" y="0"/>
                    <a:pt x="62125" y="2698"/>
                    <a:pt x="58530" y="4136"/>
                  </a:cubicBezTo>
                  <a:cubicBezTo>
                    <a:pt x="47037" y="8733"/>
                    <a:pt x="34495" y="10244"/>
                    <a:pt x="22862" y="14475"/>
                  </a:cubicBezTo>
                  <a:cubicBezTo>
                    <a:pt x="16185" y="16903"/>
                    <a:pt x="8243" y="17724"/>
                    <a:pt x="3218" y="22746"/>
                  </a:cubicBezTo>
                  <a:cubicBezTo>
                    <a:pt x="230" y="25732"/>
                    <a:pt x="-702" y="31144"/>
                    <a:pt x="633" y="35152"/>
                  </a:cubicBezTo>
                  <a:cubicBezTo>
                    <a:pt x="2252" y="40013"/>
                    <a:pt x="8680" y="41943"/>
                    <a:pt x="10972" y="46525"/>
                  </a:cubicBezTo>
                  <a:cubicBezTo>
                    <a:pt x="13834" y="52245"/>
                    <a:pt x="14642" y="59747"/>
                    <a:pt x="19760" y="63583"/>
                  </a:cubicBezTo>
                  <a:cubicBezTo>
                    <a:pt x="24878" y="67419"/>
                    <a:pt x="32296" y="67848"/>
                    <a:pt x="36819" y="72371"/>
                  </a:cubicBezTo>
                  <a:cubicBezTo>
                    <a:pt x="48197" y="83749"/>
                    <a:pt x="55511" y="100327"/>
                    <a:pt x="69903" y="107523"/>
                  </a:cubicBezTo>
                  <a:cubicBezTo>
                    <a:pt x="88885" y="117014"/>
                    <a:pt x="111442" y="116411"/>
                    <a:pt x="132452" y="119412"/>
                  </a:cubicBezTo>
                  <a:cubicBezTo>
                    <a:pt x="137108" y="120077"/>
                    <a:pt x="141887" y="120188"/>
                    <a:pt x="146409" y="121480"/>
                  </a:cubicBezTo>
                  <a:cubicBezTo>
                    <a:pt x="150633" y="122687"/>
                    <a:pt x="155253" y="125697"/>
                    <a:pt x="159332" y="124065"/>
                  </a:cubicBezTo>
                  <a:cubicBezTo>
                    <a:pt x="171725" y="119106"/>
                    <a:pt x="178411" y="104709"/>
                    <a:pt x="190348" y="98735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296" name="Google Shape;296;p39"/>
          <p:cNvGrpSpPr/>
          <p:nvPr/>
        </p:nvGrpSpPr>
        <p:grpSpPr>
          <a:xfrm>
            <a:off x="-1151059" y="1500434"/>
            <a:ext cx="4837690" cy="4712235"/>
            <a:chOff x="-1151052" y="1194281"/>
            <a:chExt cx="5151960" cy="5018355"/>
          </a:xfrm>
        </p:grpSpPr>
        <p:sp>
          <p:nvSpPr>
            <p:cNvPr id="297" name="Google Shape;297;p39"/>
            <p:cNvSpPr/>
            <p:nvPr/>
          </p:nvSpPr>
          <p:spPr>
            <a:xfrm rot="1207038">
              <a:off x="-617053" y="1779785"/>
              <a:ext cx="4083964" cy="3829507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8" name="Google Shape;298;p39"/>
            <p:cNvSpPr/>
            <p:nvPr/>
          </p:nvSpPr>
          <p:spPr>
            <a:xfrm rot="1207337">
              <a:off x="-622045" y="2438312"/>
              <a:ext cx="3490918" cy="3273716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299" name="Google Shape;299;p39"/>
            <p:cNvSpPr/>
            <p:nvPr/>
          </p:nvSpPr>
          <p:spPr>
            <a:xfrm rot="1206910">
              <a:off x="-541272" y="3043661"/>
              <a:ext cx="2912139" cy="2730934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0" name="Google Shape;300;p39"/>
            <p:cNvSpPr/>
            <p:nvPr/>
          </p:nvSpPr>
          <p:spPr>
            <a:xfrm rot="1206983">
              <a:off x="-352152" y="3703893"/>
              <a:ext cx="2159699" cy="2025048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1" name="Google Shape;301;p39"/>
            <p:cNvSpPr/>
            <p:nvPr/>
          </p:nvSpPr>
          <p:spPr>
            <a:xfrm rot="1207124">
              <a:off x="-162265" y="4283467"/>
              <a:ext cx="1392227" cy="1305572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2" name="Google Shape;302;p39"/>
            <p:cNvSpPr/>
            <p:nvPr/>
          </p:nvSpPr>
          <p:spPr>
            <a:xfrm rot="1207247">
              <a:off x="-49132" y="4731085"/>
              <a:ext cx="869715" cy="815679"/>
            </a:xfrm>
            <a:custGeom>
              <a:avLst/>
              <a:gdLst/>
              <a:ahLst/>
              <a:cxnLst/>
              <a:rect l="l" t="t" r="r" b="b"/>
              <a:pathLst>
                <a:path w="188165" h="180742" extrusionOk="0">
                  <a:moveTo>
                    <a:pt x="0" y="52542"/>
                  </a:moveTo>
                  <a:cubicBezTo>
                    <a:pt x="8351" y="52542"/>
                    <a:pt x="17358" y="49144"/>
                    <a:pt x="23262" y="43237"/>
                  </a:cubicBezTo>
                  <a:cubicBezTo>
                    <a:pt x="29261" y="37235"/>
                    <a:pt x="29806" y="27565"/>
                    <a:pt x="33601" y="19975"/>
                  </a:cubicBezTo>
                  <a:cubicBezTo>
                    <a:pt x="36380" y="14416"/>
                    <a:pt x="41771" y="10347"/>
                    <a:pt x="47041" y="7052"/>
                  </a:cubicBezTo>
                  <a:cubicBezTo>
                    <a:pt x="51684" y="4149"/>
                    <a:pt x="56719" y="-994"/>
                    <a:pt x="62032" y="332"/>
                  </a:cubicBezTo>
                  <a:cubicBezTo>
                    <a:pt x="70060" y="2336"/>
                    <a:pt x="72051" y="13778"/>
                    <a:pt x="74956" y="21526"/>
                  </a:cubicBezTo>
                  <a:cubicBezTo>
                    <a:pt x="77825" y="29175"/>
                    <a:pt x="82676" y="35929"/>
                    <a:pt x="86328" y="43237"/>
                  </a:cubicBezTo>
                  <a:cubicBezTo>
                    <a:pt x="89023" y="48630"/>
                    <a:pt x="91002" y="54886"/>
                    <a:pt x="95633" y="58745"/>
                  </a:cubicBezTo>
                  <a:cubicBezTo>
                    <a:pt x="106865" y="68105"/>
                    <a:pt x="124435" y="64948"/>
                    <a:pt x="139056" y="64948"/>
                  </a:cubicBezTo>
                  <a:cubicBezTo>
                    <a:pt x="145319" y="64948"/>
                    <a:pt x="152655" y="63775"/>
                    <a:pt x="157665" y="67533"/>
                  </a:cubicBezTo>
                  <a:cubicBezTo>
                    <a:pt x="163989" y="72277"/>
                    <a:pt x="162400" y="82690"/>
                    <a:pt x="165936" y="89761"/>
                  </a:cubicBezTo>
                  <a:cubicBezTo>
                    <a:pt x="170186" y="98262"/>
                    <a:pt x="182352" y="101187"/>
                    <a:pt x="186097" y="109922"/>
                  </a:cubicBezTo>
                  <a:cubicBezTo>
                    <a:pt x="189367" y="117550"/>
                    <a:pt x="185514" y="126569"/>
                    <a:pt x="184029" y="134735"/>
                  </a:cubicBezTo>
                  <a:cubicBezTo>
                    <a:pt x="182965" y="140588"/>
                    <a:pt x="182809" y="146667"/>
                    <a:pt x="180927" y="152310"/>
                  </a:cubicBezTo>
                  <a:cubicBezTo>
                    <a:pt x="177834" y="161588"/>
                    <a:pt x="188165" y="170962"/>
                    <a:pt x="188165" y="180742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03" name="Google Shape;303;p39"/>
          <p:cNvGrpSpPr/>
          <p:nvPr/>
        </p:nvGrpSpPr>
        <p:grpSpPr>
          <a:xfrm rot="-557284">
            <a:off x="1590778" y="-450440"/>
            <a:ext cx="2977141" cy="2183499"/>
            <a:chOff x="1590761" y="-450442"/>
            <a:chExt cx="2977109" cy="2183475"/>
          </a:xfrm>
        </p:grpSpPr>
        <p:sp>
          <p:nvSpPr>
            <p:cNvPr id="304" name="Google Shape;304;p39"/>
            <p:cNvSpPr/>
            <p:nvPr/>
          </p:nvSpPr>
          <p:spPr>
            <a:xfrm>
              <a:off x="1878935" y="-65875"/>
              <a:ext cx="2400725" cy="1210725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5" name="Google Shape;305;p39"/>
            <p:cNvSpPr/>
            <p:nvPr/>
          </p:nvSpPr>
          <p:spPr>
            <a:xfrm rot="680343">
              <a:off x="2206863" y="240906"/>
              <a:ext cx="1760729" cy="504043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6" name="Google Shape;306;p39"/>
            <p:cNvSpPr/>
            <p:nvPr/>
          </p:nvSpPr>
          <p:spPr>
            <a:xfrm rot="-318791">
              <a:off x="1674135" y="-324471"/>
              <a:ext cx="2810360" cy="1931532"/>
            </a:xfrm>
            <a:custGeom>
              <a:avLst/>
              <a:gdLst/>
              <a:ahLst/>
              <a:cxnLst/>
              <a:rect l="l" t="t" r="r" b="b"/>
              <a:pathLst>
                <a:path w="96029" h="48429" extrusionOk="0">
                  <a:moveTo>
                    <a:pt x="50458" y="2762"/>
                  </a:moveTo>
                  <a:cubicBezTo>
                    <a:pt x="44136" y="-1455"/>
                    <a:pt x="35236" y="136"/>
                    <a:pt x="27713" y="1211"/>
                  </a:cubicBezTo>
                  <a:cubicBezTo>
                    <a:pt x="17408" y="2683"/>
                    <a:pt x="-2209" y="6103"/>
                    <a:pt x="316" y="16202"/>
                  </a:cubicBezTo>
                  <a:cubicBezTo>
                    <a:pt x="1413" y="20590"/>
                    <a:pt x="4643" y="25797"/>
                    <a:pt x="9104" y="26541"/>
                  </a:cubicBezTo>
                  <a:cubicBezTo>
                    <a:pt x="16760" y="27817"/>
                    <a:pt x="25710" y="23581"/>
                    <a:pt x="32366" y="27574"/>
                  </a:cubicBezTo>
                  <a:cubicBezTo>
                    <a:pt x="39134" y="31634"/>
                    <a:pt x="44724" y="37471"/>
                    <a:pt x="51492" y="41532"/>
                  </a:cubicBezTo>
                  <a:cubicBezTo>
                    <a:pt x="63460" y="48713"/>
                    <a:pt x="84645" y="52431"/>
                    <a:pt x="93364" y="41532"/>
                  </a:cubicBezTo>
                  <a:cubicBezTo>
                    <a:pt x="97703" y="36108"/>
                    <a:pt x="96336" y="25022"/>
                    <a:pt x="90779" y="20854"/>
                  </a:cubicBezTo>
                  <a:cubicBezTo>
                    <a:pt x="82143" y="14377"/>
                    <a:pt x="70571" y="12968"/>
                    <a:pt x="61314" y="7414"/>
                  </a:cubicBezTo>
                  <a:cubicBezTo>
                    <a:pt x="57143" y="4911"/>
                    <a:pt x="52738" y="1728"/>
                    <a:pt x="47874" y="1728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grpSp>
        <p:nvGrpSpPr>
          <p:cNvPr id="307" name="Google Shape;307;p39"/>
          <p:cNvGrpSpPr/>
          <p:nvPr/>
        </p:nvGrpSpPr>
        <p:grpSpPr>
          <a:xfrm>
            <a:off x="6357166" y="2572127"/>
            <a:ext cx="2311909" cy="2156088"/>
            <a:chOff x="6118779" y="2543626"/>
            <a:chExt cx="2790475" cy="2602400"/>
          </a:xfrm>
        </p:grpSpPr>
        <p:sp>
          <p:nvSpPr>
            <p:cNvPr id="308" name="Google Shape;308;p39"/>
            <p:cNvSpPr/>
            <p:nvPr/>
          </p:nvSpPr>
          <p:spPr>
            <a:xfrm>
              <a:off x="6557266" y="2894825"/>
              <a:ext cx="2017525" cy="1855275"/>
            </a:xfrm>
            <a:custGeom>
              <a:avLst/>
              <a:gdLst/>
              <a:ahLst/>
              <a:cxnLst/>
              <a:rect l="l" t="t" r="r" b="b"/>
              <a:pathLst>
                <a:path w="80701" h="74211" extrusionOk="0">
                  <a:moveTo>
                    <a:pt x="59759" y="1551"/>
                  </a:moveTo>
                  <a:cubicBezTo>
                    <a:pt x="51895" y="-1070"/>
                    <a:pt x="40762" y="3231"/>
                    <a:pt x="36497" y="10339"/>
                  </a:cubicBezTo>
                  <a:cubicBezTo>
                    <a:pt x="32446" y="17091"/>
                    <a:pt x="33491" y="27326"/>
                    <a:pt x="27192" y="32050"/>
                  </a:cubicBezTo>
                  <a:cubicBezTo>
                    <a:pt x="21019" y="36679"/>
                    <a:pt x="12023" y="36535"/>
                    <a:pt x="5998" y="41355"/>
                  </a:cubicBezTo>
                  <a:cubicBezTo>
                    <a:pt x="289" y="45922"/>
                    <a:pt x="-2273" y="57897"/>
                    <a:pt x="2896" y="63066"/>
                  </a:cubicBezTo>
                  <a:cubicBezTo>
                    <a:pt x="14895" y="75065"/>
                    <a:pt x="36577" y="75970"/>
                    <a:pt x="53039" y="71854"/>
                  </a:cubicBezTo>
                  <a:cubicBezTo>
                    <a:pt x="60151" y="70076"/>
                    <a:pt x="69132" y="69165"/>
                    <a:pt x="73200" y="63066"/>
                  </a:cubicBezTo>
                  <a:cubicBezTo>
                    <a:pt x="79239" y="54014"/>
                    <a:pt x="77864" y="41788"/>
                    <a:pt x="79403" y="31016"/>
                  </a:cubicBezTo>
                  <a:cubicBezTo>
                    <a:pt x="80281" y="24873"/>
                    <a:pt x="81965" y="17795"/>
                    <a:pt x="78886" y="12407"/>
                  </a:cubicBezTo>
                  <a:cubicBezTo>
                    <a:pt x="74898" y="5428"/>
                    <a:pt x="66246" y="0"/>
                    <a:pt x="58208" y="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09" name="Google Shape;309;p39"/>
            <p:cNvSpPr/>
            <p:nvPr/>
          </p:nvSpPr>
          <p:spPr>
            <a:xfrm>
              <a:off x="7017649" y="3220483"/>
              <a:ext cx="1345025" cy="1376200"/>
            </a:xfrm>
            <a:custGeom>
              <a:avLst/>
              <a:gdLst/>
              <a:ahLst/>
              <a:cxnLst/>
              <a:rect l="l" t="t" r="r" b="b"/>
              <a:pathLst>
                <a:path w="53801" h="55048" extrusionOk="0">
                  <a:moveTo>
                    <a:pt x="51166" y="5584"/>
                  </a:moveTo>
                  <a:cubicBezTo>
                    <a:pt x="47481" y="980"/>
                    <a:pt x="38020" y="-2203"/>
                    <a:pt x="33849" y="1965"/>
                  </a:cubicBezTo>
                  <a:cubicBezTo>
                    <a:pt x="28886" y="6925"/>
                    <a:pt x="30341" y="16471"/>
                    <a:pt x="25061" y="21092"/>
                  </a:cubicBezTo>
                  <a:cubicBezTo>
                    <a:pt x="18421" y="26904"/>
                    <a:pt x="7054" y="26350"/>
                    <a:pt x="1540" y="33240"/>
                  </a:cubicBezTo>
                  <a:cubicBezTo>
                    <a:pt x="-1691" y="37277"/>
                    <a:pt x="1017" y="44564"/>
                    <a:pt x="4383" y="48490"/>
                  </a:cubicBezTo>
                  <a:cubicBezTo>
                    <a:pt x="13364" y="58965"/>
                    <a:pt x="35260" y="55658"/>
                    <a:pt x="45738" y="46680"/>
                  </a:cubicBezTo>
                  <a:cubicBezTo>
                    <a:pt x="49545" y="43418"/>
                    <a:pt x="49561" y="37359"/>
                    <a:pt x="50649" y="32465"/>
                  </a:cubicBezTo>
                  <a:cubicBezTo>
                    <a:pt x="52558" y="23876"/>
                    <a:pt x="55876" y="13971"/>
                    <a:pt x="51941" y="610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10" name="Google Shape;310;p39"/>
            <p:cNvSpPr/>
            <p:nvPr/>
          </p:nvSpPr>
          <p:spPr>
            <a:xfrm rot="279846">
              <a:off x="7476096" y="3504941"/>
              <a:ext cx="659173" cy="845784"/>
            </a:xfrm>
            <a:custGeom>
              <a:avLst/>
              <a:gdLst/>
              <a:ahLst/>
              <a:cxnLst/>
              <a:rect l="l" t="t" r="r" b="b"/>
              <a:pathLst>
                <a:path w="28285" h="33831" extrusionOk="0">
                  <a:moveTo>
                    <a:pt x="25333" y="2476"/>
                  </a:moveTo>
                  <a:cubicBezTo>
                    <a:pt x="24237" y="284"/>
                    <a:pt x="19192" y="-1008"/>
                    <a:pt x="18096" y="1184"/>
                  </a:cubicBezTo>
                  <a:cubicBezTo>
                    <a:pt x="15476" y="6425"/>
                    <a:pt x="16741" y="13536"/>
                    <a:pt x="12927" y="17984"/>
                  </a:cubicBezTo>
                  <a:cubicBezTo>
                    <a:pt x="10569" y="20734"/>
                    <a:pt x="5933" y="20372"/>
                    <a:pt x="3105" y="22636"/>
                  </a:cubicBezTo>
                  <a:cubicBezTo>
                    <a:pt x="690" y="24569"/>
                    <a:pt x="-1150" y="29496"/>
                    <a:pt x="1037" y="31683"/>
                  </a:cubicBezTo>
                  <a:cubicBezTo>
                    <a:pt x="5080" y="35726"/>
                    <a:pt x="13631" y="33447"/>
                    <a:pt x="18096" y="29874"/>
                  </a:cubicBezTo>
                  <a:cubicBezTo>
                    <a:pt x="25351" y="24068"/>
                    <a:pt x="31519" y="10985"/>
                    <a:pt x="26367" y="3251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  <p:sp>
          <p:nvSpPr>
            <p:cNvPr id="311" name="Google Shape;311;p39"/>
            <p:cNvSpPr/>
            <p:nvPr/>
          </p:nvSpPr>
          <p:spPr>
            <a:xfrm>
              <a:off x="6118779" y="2543626"/>
              <a:ext cx="2790475" cy="2602400"/>
            </a:xfrm>
            <a:custGeom>
              <a:avLst/>
              <a:gdLst/>
              <a:ahLst/>
              <a:cxnLst/>
              <a:rect l="l" t="t" r="r" b="b"/>
              <a:pathLst>
                <a:path w="111619" h="104096" extrusionOk="0">
                  <a:moveTo>
                    <a:pt x="91257" y="5777"/>
                  </a:moveTo>
                  <a:cubicBezTo>
                    <a:pt x="81743" y="-3731"/>
                    <a:pt x="62127" y="-133"/>
                    <a:pt x="50936" y="7328"/>
                  </a:cubicBezTo>
                  <a:cubicBezTo>
                    <a:pt x="40977" y="13967"/>
                    <a:pt x="42327" y="29704"/>
                    <a:pt x="36978" y="40412"/>
                  </a:cubicBezTo>
                  <a:cubicBezTo>
                    <a:pt x="34671" y="45031"/>
                    <a:pt x="27739" y="45035"/>
                    <a:pt x="23021" y="47132"/>
                  </a:cubicBezTo>
                  <a:cubicBezTo>
                    <a:pt x="15422" y="50509"/>
                    <a:pt x="7669" y="54702"/>
                    <a:pt x="2344" y="61089"/>
                  </a:cubicBezTo>
                  <a:cubicBezTo>
                    <a:pt x="-3437" y="68024"/>
                    <a:pt x="3130" y="80231"/>
                    <a:pt x="8547" y="87453"/>
                  </a:cubicBezTo>
                  <a:cubicBezTo>
                    <a:pt x="12395" y="92583"/>
                    <a:pt x="19229" y="94671"/>
                    <a:pt x="25089" y="97275"/>
                  </a:cubicBezTo>
                  <a:cubicBezTo>
                    <a:pt x="40148" y="103968"/>
                    <a:pt x="57885" y="105292"/>
                    <a:pt x="74198" y="102961"/>
                  </a:cubicBezTo>
                  <a:cubicBezTo>
                    <a:pt x="84609" y="101473"/>
                    <a:pt x="97869" y="101552"/>
                    <a:pt x="104180" y="93139"/>
                  </a:cubicBezTo>
                  <a:cubicBezTo>
                    <a:pt x="120447" y="71455"/>
                    <a:pt x="105589" y="38278"/>
                    <a:pt x="99011" y="11981"/>
                  </a:cubicBezTo>
                  <a:cubicBezTo>
                    <a:pt x="98149" y="8535"/>
                    <a:pt x="93879" y="6887"/>
                    <a:pt x="92290" y="3710"/>
                  </a:cubicBezTo>
                </a:path>
              </a:pathLst>
            </a:custGeom>
            <a:noFill/>
            <a:ln w="38100" cap="flat" cmpd="sng">
              <a:solidFill>
                <a:schemeClr val="accent3"/>
              </a:solidFill>
              <a:prstDash val="dash"/>
              <a:round/>
              <a:headEnd type="none" w="med" len="med"/>
              <a:tailEnd type="none" w="med" len="med"/>
            </a:ln>
          </p:spPr>
        </p:sp>
      </p:grpSp>
      <p:sp>
        <p:nvSpPr>
          <p:cNvPr id="312" name="Google Shape;312;p39"/>
          <p:cNvSpPr txBox="1">
            <a:spLocks noGrp="1"/>
          </p:cNvSpPr>
          <p:nvPr>
            <p:ph type="title"/>
          </p:nvPr>
        </p:nvSpPr>
        <p:spPr>
          <a:xfrm>
            <a:off x="2414250" y="1652817"/>
            <a:ext cx="4315500" cy="13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None/>
              <a:defRPr sz="12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313" name="Google Shape;313;p39"/>
          <p:cNvSpPr txBox="1">
            <a:spLocks noGrp="1"/>
          </p:cNvSpPr>
          <p:nvPr>
            <p:ph type="subTitle" idx="1"/>
          </p:nvPr>
        </p:nvSpPr>
        <p:spPr>
          <a:xfrm>
            <a:off x="2500400" y="2978917"/>
            <a:ext cx="4143300" cy="63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8_1">
    <p:bg>
      <p:bgPr>
        <a:solidFill>
          <a:schemeClr val="accent2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/>
          <p:nvPr/>
        </p:nvSpPr>
        <p:spPr>
          <a:xfrm rot="800761" flipH="1">
            <a:off x="-147077" y="-503976"/>
            <a:ext cx="3799784" cy="2793788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5" name="Google Shape;325;p41"/>
          <p:cNvSpPr/>
          <p:nvPr/>
        </p:nvSpPr>
        <p:spPr>
          <a:xfrm flipH="1">
            <a:off x="-311635" y="-74457"/>
            <a:ext cx="6341721" cy="3288998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6" name="Google Shape;326;p41"/>
          <p:cNvSpPr/>
          <p:nvPr/>
        </p:nvSpPr>
        <p:spPr>
          <a:xfrm rot="-393937" flipH="1">
            <a:off x="4102044" y="2704909"/>
            <a:ext cx="5348374" cy="3107306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7" name="Google Shape;327;p41"/>
          <p:cNvSpPr/>
          <p:nvPr/>
        </p:nvSpPr>
        <p:spPr>
          <a:xfrm flipH="1">
            <a:off x="470127" y="1303880"/>
            <a:ext cx="8764723" cy="4293301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28" name="Google Shape;328;p41"/>
          <p:cNvSpPr txBox="1">
            <a:spLocks noGrp="1"/>
          </p:cNvSpPr>
          <p:nvPr>
            <p:ph type="title"/>
          </p:nvPr>
        </p:nvSpPr>
        <p:spPr>
          <a:xfrm>
            <a:off x="3700352" y="207440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9" name="Google Shape;329;p41"/>
          <p:cNvSpPr txBox="1">
            <a:spLocks noGrp="1"/>
          </p:cNvSpPr>
          <p:nvPr>
            <p:ph type="subTitle" idx="1"/>
          </p:nvPr>
        </p:nvSpPr>
        <p:spPr>
          <a:xfrm>
            <a:off x="3700175" y="3071300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30" name="Google Shape;330;p41"/>
          <p:cNvSpPr/>
          <p:nvPr/>
        </p:nvSpPr>
        <p:spPr>
          <a:xfrm rot="-508684" flipH="1">
            <a:off x="6115648" y="4346667"/>
            <a:ext cx="3575203" cy="142571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1" name="Google Shape;331;p41"/>
          <p:cNvSpPr/>
          <p:nvPr/>
        </p:nvSpPr>
        <p:spPr>
          <a:xfrm rot="-302487" flipH="1">
            <a:off x="-376075" y="-169288"/>
            <a:ext cx="2572605" cy="1072681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32" name="Google Shape;332;p41"/>
          <p:cNvSpPr txBox="1">
            <a:spLocks noGrp="1"/>
          </p:cNvSpPr>
          <p:nvPr>
            <p:ph type="title" idx="2" hasCustomPrompt="1"/>
          </p:nvPr>
        </p:nvSpPr>
        <p:spPr>
          <a:xfrm>
            <a:off x="3700282" y="1302325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8_1_1_1_1">
    <p:bg>
      <p:bgPr>
        <a:solidFill>
          <a:schemeClr val="accent2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4"/>
          <p:cNvSpPr txBox="1">
            <a:spLocks noGrp="1"/>
          </p:cNvSpPr>
          <p:nvPr>
            <p:ph type="title"/>
          </p:nvPr>
        </p:nvSpPr>
        <p:spPr>
          <a:xfrm>
            <a:off x="2849652" y="2264850"/>
            <a:ext cx="34446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61" name="Google Shape;361;p44"/>
          <p:cNvSpPr txBox="1">
            <a:spLocks noGrp="1"/>
          </p:cNvSpPr>
          <p:nvPr>
            <p:ph type="subTitle" idx="1"/>
          </p:nvPr>
        </p:nvSpPr>
        <p:spPr>
          <a:xfrm>
            <a:off x="2849550" y="3280825"/>
            <a:ext cx="34449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2" name="Google Shape;362;p44"/>
          <p:cNvSpPr txBox="1">
            <a:spLocks noGrp="1"/>
          </p:cNvSpPr>
          <p:nvPr>
            <p:ph type="title" idx="2" hasCustomPrompt="1"/>
          </p:nvPr>
        </p:nvSpPr>
        <p:spPr>
          <a:xfrm>
            <a:off x="2849657" y="1511850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4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3" name="Google Shape;363;p44"/>
          <p:cNvSpPr/>
          <p:nvPr/>
        </p:nvSpPr>
        <p:spPr>
          <a:xfrm rot="10800000">
            <a:off x="-59455" y="-260247"/>
            <a:ext cx="9407740" cy="5342125"/>
          </a:xfrm>
          <a:custGeom>
            <a:avLst/>
            <a:gdLst/>
            <a:ahLst/>
            <a:cxnLst/>
            <a:rect l="l" t="t" r="r" b="b"/>
            <a:pathLst>
              <a:path w="363058" h="213685" extrusionOk="0">
                <a:moveTo>
                  <a:pt x="219863" y="3573"/>
                </a:moveTo>
                <a:cubicBezTo>
                  <a:pt x="196833" y="-1033"/>
                  <a:pt x="172193" y="-1531"/>
                  <a:pt x="149408" y="4165"/>
                </a:cubicBezTo>
                <a:cubicBezTo>
                  <a:pt x="134967" y="7775"/>
                  <a:pt x="119443" y="5285"/>
                  <a:pt x="105004" y="8901"/>
                </a:cubicBezTo>
                <a:cubicBezTo>
                  <a:pt x="82355" y="14573"/>
                  <a:pt x="60491" y="24123"/>
                  <a:pt x="40470" y="36136"/>
                </a:cubicBezTo>
                <a:cubicBezTo>
                  <a:pt x="32797" y="40740"/>
                  <a:pt x="27672" y="48820"/>
                  <a:pt x="22708" y="56266"/>
                </a:cubicBezTo>
                <a:cubicBezTo>
                  <a:pt x="18124" y="63141"/>
                  <a:pt x="10417" y="67821"/>
                  <a:pt x="6722" y="75212"/>
                </a:cubicBezTo>
                <a:cubicBezTo>
                  <a:pt x="1078" y="86501"/>
                  <a:pt x="210" y="99891"/>
                  <a:pt x="210" y="112512"/>
                </a:cubicBezTo>
                <a:cubicBezTo>
                  <a:pt x="210" y="121499"/>
                  <a:pt x="-631" y="131676"/>
                  <a:pt x="4354" y="139154"/>
                </a:cubicBezTo>
                <a:cubicBezTo>
                  <a:pt x="8406" y="145232"/>
                  <a:pt x="12126" y="151942"/>
                  <a:pt x="17971" y="156324"/>
                </a:cubicBezTo>
                <a:cubicBezTo>
                  <a:pt x="24234" y="161019"/>
                  <a:pt x="31974" y="163814"/>
                  <a:pt x="37509" y="169349"/>
                </a:cubicBezTo>
                <a:cubicBezTo>
                  <a:pt x="46222" y="178062"/>
                  <a:pt x="57448" y="184311"/>
                  <a:pt x="68888" y="188887"/>
                </a:cubicBezTo>
                <a:cubicBezTo>
                  <a:pt x="80036" y="193346"/>
                  <a:pt x="89609" y="202307"/>
                  <a:pt x="101452" y="204280"/>
                </a:cubicBezTo>
                <a:cubicBezTo>
                  <a:pt x="114862" y="206514"/>
                  <a:pt x="128254" y="208871"/>
                  <a:pt x="141712" y="210793"/>
                </a:cubicBezTo>
                <a:cubicBezTo>
                  <a:pt x="150701" y="212077"/>
                  <a:pt x="159989" y="209892"/>
                  <a:pt x="168946" y="211385"/>
                </a:cubicBezTo>
                <a:cubicBezTo>
                  <a:pt x="201430" y="216799"/>
                  <a:pt x="235986" y="211734"/>
                  <a:pt x="267228" y="201320"/>
                </a:cubicBezTo>
                <a:cubicBezTo>
                  <a:pt x="275459" y="198576"/>
                  <a:pt x="284333" y="197503"/>
                  <a:pt x="292094" y="193623"/>
                </a:cubicBezTo>
                <a:cubicBezTo>
                  <a:pt x="296013" y="191663"/>
                  <a:pt x="298832" y="187887"/>
                  <a:pt x="302751" y="185927"/>
                </a:cubicBezTo>
                <a:cubicBezTo>
                  <a:pt x="315981" y="179312"/>
                  <a:pt x="330184" y="173295"/>
                  <a:pt x="340643" y="162836"/>
                </a:cubicBezTo>
                <a:cubicBezTo>
                  <a:pt x="348307" y="155172"/>
                  <a:pt x="355776" y="146116"/>
                  <a:pt x="358405" y="135602"/>
                </a:cubicBezTo>
                <a:cubicBezTo>
                  <a:pt x="360287" y="128074"/>
                  <a:pt x="360185" y="120181"/>
                  <a:pt x="361365" y="112512"/>
                </a:cubicBezTo>
                <a:cubicBezTo>
                  <a:pt x="363142" y="100962"/>
                  <a:pt x="364887" y="87303"/>
                  <a:pt x="358405" y="77580"/>
                </a:cubicBezTo>
                <a:cubicBezTo>
                  <a:pt x="338208" y="47285"/>
                  <a:pt x="304327" y="23653"/>
                  <a:pt x="269004" y="14822"/>
                </a:cubicBezTo>
                <a:cubicBezTo>
                  <a:pt x="254005" y="11072"/>
                  <a:pt x="239468" y="3573"/>
                  <a:pt x="224008" y="357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4" name="Google Shape;364;p44"/>
          <p:cNvSpPr/>
          <p:nvPr/>
        </p:nvSpPr>
        <p:spPr>
          <a:xfrm rot="10800000">
            <a:off x="-610475" y="-888700"/>
            <a:ext cx="10425036" cy="6755153"/>
          </a:xfrm>
          <a:custGeom>
            <a:avLst/>
            <a:gdLst/>
            <a:ahLst/>
            <a:cxnLst/>
            <a:rect l="l" t="t" r="r" b="b"/>
            <a:pathLst>
              <a:path w="421469" h="273101" extrusionOk="0">
                <a:moveTo>
                  <a:pt x="282424" y="6802"/>
                </a:moveTo>
                <a:cubicBezTo>
                  <a:pt x="270491" y="836"/>
                  <a:pt x="255915" y="3671"/>
                  <a:pt x="242756" y="1474"/>
                </a:cubicBezTo>
                <a:cubicBezTo>
                  <a:pt x="228735" y="-867"/>
                  <a:pt x="214343" y="289"/>
                  <a:pt x="200128" y="289"/>
                </a:cubicBezTo>
                <a:cubicBezTo>
                  <a:pt x="164401" y="289"/>
                  <a:pt x="128636" y="8529"/>
                  <a:pt x="94742" y="19827"/>
                </a:cubicBezTo>
                <a:cubicBezTo>
                  <a:pt x="86265" y="22653"/>
                  <a:pt x="79643" y="29449"/>
                  <a:pt x="71651" y="33445"/>
                </a:cubicBezTo>
                <a:cubicBezTo>
                  <a:pt x="55974" y="41284"/>
                  <a:pt x="39972" y="50545"/>
                  <a:pt x="29023" y="64232"/>
                </a:cubicBezTo>
                <a:cubicBezTo>
                  <a:pt x="15538" y="81089"/>
                  <a:pt x="7209" y="102659"/>
                  <a:pt x="4157" y="124029"/>
                </a:cubicBezTo>
                <a:cubicBezTo>
                  <a:pt x="2502" y="135615"/>
                  <a:pt x="-1323" y="147417"/>
                  <a:pt x="604" y="158961"/>
                </a:cubicBezTo>
                <a:cubicBezTo>
                  <a:pt x="3647" y="177185"/>
                  <a:pt x="11425" y="195097"/>
                  <a:pt x="22511" y="209878"/>
                </a:cubicBezTo>
                <a:cubicBezTo>
                  <a:pt x="29119" y="218688"/>
                  <a:pt x="40343" y="222808"/>
                  <a:pt x="49153" y="229416"/>
                </a:cubicBezTo>
                <a:cubicBezTo>
                  <a:pt x="80064" y="252600"/>
                  <a:pt x="121754" y="257403"/>
                  <a:pt x="159868" y="263755"/>
                </a:cubicBezTo>
                <a:cubicBezTo>
                  <a:pt x="195014" y="269613"/>
                  <a:pt x="230954" y="275269"/>
                  <a:pt x="266438" y="272044"/>
                </a:cubicBezTo>
                <a:cubicBezTo>
                  <a:pt x="275095" y="271257"/>
                  <a:pt x="284056" y="272968"/>
                  <a:pt x="292489" y="270860"/>
                </a:cubicBezTo>
                <a:cubicBezTo>
                  <a:pt x="320320" y="263902"/>
                  <a:pt x="348579" y="251477"/>
                  <a:pt x="368864" y="231192"/>
                </a:cubicBezTo>
                <a:cubicBezTo>
                  <a:pt x="372921" y="227135"/>
                  <a:pt x="379485" y="226677"/>
                  <a:pt x="384258" y="223495"/>
                </a:cubicBezTo>
                <a:cubicBezTo>
                  <a:pt x="390545" y="219304"/>
                  <a:pt x="396084" y="214037"/>
                  <a:pt x="401427" y="208694"/>
                </a:cubicBezTo>
                <a:cubicBezTo>
                  <a:pt x="409605" y="200516"/>
                  <a:pt x="413424" y="188535"/>
                  <a:pt x="416229" y="177315"/>
                </a:cubicBezTo>
                <a:cubicBezTo>
                  <a:pt x="421735" y="155289"/>
                  <a:pt x="423511" y="131254"/>
                  <a:pt x="418005" y="109228"/>
                </a:cubicBezTo>
                <a:cubicBezTo>
                  <a:pt x="415903" y="100821"/>
                  <a:pt x="409787" y="93940"/>
                  <a:pt x="404980" y="86730"/>
                </a:cubicBezTo>
                <a:cubicBezTo>
                  <a:pt x="400361" y="79802"/>
                  <a:pt x="396576" y="72342"/>
                  <a:pt x="391955" y="65416"/>
                </a:cubicBezTo>
                <a:cubicBezTo>
                  <a:pt x="381140" y="49207"/>
                  <a:pt x="361496" y="40095"/>
                  <a:pt x="343406" y="32853"/>
                </a:cubicBezTo>
                <a:cubicBezTo>
                  <a:pt x="324224" y="25174"/>
                  <a:pt x="307822" y="6802"/>
                  <a:pt x="287160" y="6802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365" name="Google Shape;365;p44"/>
          <p:cNvSpPr/>
          <p:nvPr/>
        </p:nvSpPr>
        <p:spPr>
          <a:xfrm rot="10800000">
            <a:off x="617801" y="328769"/>
            <a:ext cx="7955235" cy="4123034"/>
          </a:xfrm>
          <a:custGeom>
            <a:avLst/>
            <a:gdLst/>
            <a:ahLst/>
            <a:cxnLst/>
            <a:rect l="l" t="t" r="r" b="b"/>
            <a:pathLst>
              <a:path w="302970" h="159483" extrusionOk="0">
                <a:moveTo>
                  <a:pt x="185003" y="2293"/>
                </a:moveTo>
                <a:cubicBezTo>
                  <a:pt x="177572" y="-1426"/>
                  <a:pt x="168447" y="516"/>
                  <a:pt x="160137" y="516"/>
                </a:cubicBezTo>
                <a:cubicBezTo>
                  <a:pt x="143895" y="516"/>
                  <a:pt x="127514" y="1476"/>
                  <a:pt x="111588" y="4661"/>
                </a:cubicBezTo>
                <a:cubicBezTo>
                  <a:pt x="99847" y="7009"/>
                  <a:pt x="87183" y="5543"/>
                  <a:pt x="76065" y="9989"/>
                </a:cubicBezTo>
                <a:cubicBezTo>
                  <a:pt x="53856" y="18870"/>
                  <a:pt x="29031" y="25634"/>
                  <a:pt x="12122" y="42552"/>
                </a:cubicBezTo>
                <a:cubicBezTo>
                  <a:pt x="-2152" y="56834"/>
                  <a:pt x="-3814" y="86141"/>
                  <a:pt x="7386" y="102942"/>
                </a:cubicBezTo>
                <a:cubicBezTo>
                  <a:pt x="17141" y="117574"/>
                  <a:pt x="28594" y="134090"/>
                  <a:pt x="45278" y="139650"/>
                </a:cubicBezTo>
                <a:cubicBezTo>
                  <a:pt x="63899" y="145855"/>
                  <a:pt x="82868" y="151194"/>
                  <a:pt x="102115" y="155043"/>
                </a:cubicBezTo>
                <a:cubicBezTo>
                  <a:pt x="113381" y="157296"/>
                  <a:pt x="125188" y="155752"/>
                  <a:pt x="136454" y="158004"/>
                </a:cubicBezTo>
                <a:cubicBezTo>
                  <a:pt x="148265" y="160365"/>
                  <a:pt x="160525" y="159188"/>
                  <a:pt x="172570" y="159188"/>
                </a:cubicBezTo>
                <a:cubicBezTo>
                  <a:pt x="184059" y="159188"/>
                  <a:pt x="196010" y="159860"/>
                  <a:pt x="206909" y="156227"/>
                </a:cubicBezTo>
                <a:cubicBezTo>
                  <a:pt x="217898" y="152564"/>
                  <a:pt x="227642" y="145418"/>
                  <a:pt x="238880" y="142610"/>
                </a:cubicBezTo>
                <a:cubicBezTo>
                  <a:pt x="256679" y="138162"/>
                  <a:pt x="274645" y="128276"/>
                  <a:pt x="285653" y="113599"/>
                </a:cubicBezTo>
                <a:cubicBezTo>
                  <a:pt x="296031" y="99762"/>
                  <a:pt x="308186" y="79338"/>
                  <a:pt x="300454" y="63867"/>
                </a:cubicBezTo>
                <a:cubicBezTo>
                  <a:pt x="284816" y="32577"/>
                  <a:pt x="246539" y="13888"/>
                  <a:pt x="212238" y="7029"/>
                </a:cubicBezTo>
                <a:cubicBezTo>
                  <a:pt x="204344" y="5450"/>
                  <a:pt x="196606" y="2293"/>
                  <a:pt x="188556" y="2293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7_1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7"/>
          <p:cNvSpPr/>
          <p:nvPr/>
        </p:nvSpPr>
        <p:spPr>
          <a:xfrm>
            <a:off x="1794675" y="-649108"/>
            <a:ext cx="9260933" cy="5856100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432" name="Google Shape;432;p57"/>
          <p:cNvSpPr/>
          <p:nvPr/>
        </p:nvSpPr>
        <p:spPr>
          <a:xfrm rot="10800000">
            <a:off x="-1660625" y="225659"/>
            <a:ext cx="9020975" cy="6265441"/>
          </a:xfrm>
          <a:custGeom>
            <a:avLst/>
            <a:gdLst/>
            <a:ahLst/>
            <a:cxnLst/>
            <a:rect l="l" t="t" r="r" b="b"/>
            <a:pathLst>
              <a:path w="360839" h="234244" extrusionOk="0">
                <a:moveTo>
                  <a:pt x="14271" y="0"/>
                </a:moveTo>
                <a:cubicBezTo>
                  <a:pt x="9159" y="5110"/>
                  <a:pt x="3956" y="10467"/>
                  <a:pt x="724" y="16933"/>
                </a:cubicBezTo>
                <a:cubicBezTo>
                  <a:pt x="-1174" y="20730"/>
                  <a:pt x="1079" y="25896"/>
                  <a:pt x="3546" y="29351"/>
                </a:cubicBezTo>
                <a:cubicBezTo>
                  <a:pt x="17231" y="48515"/>
                  <a:pt x="48412" y="49757"/>
                  <a:pt x="71844" y="47413"/>
                </a:cubicBezTo>
                <a:cubicBezTo>
                  <a:pt x="95930" y="45004"/>
                  <a:pt x="118758" y="32737"/>
                  <a:pt x="142964" y="32737"/>
                </a:cubicBezTo>
                <a:cubicBezTo>
                  <a:pt x="150902" y="32737"/>
                  <a:pt x="158777" y="34164"/>
                  <a:pt x="166671" y="34995"/>
                </a:cubicBezTo>
                <a:cubicBezTo>
                  <a:pt x="170671" y="35416"/>
                  <a:pt x="176725" y="33656"/>
                  <a:pt x="178524" y="37253"/>
                </a:cubicBezTo>
                <a:cubicBezTo>
                  <a:pt x="182480" y="45164"/>
                  <a:pt x="174344" y="55574"/>
                  <a:pt x="167799" y="61524"/>
                </a:cubicBezTo>
                <a:cubicBezTo>
                  <a:pt x="162071" y="66732"/>
                  <a:pt x="153356" y="67390"/>
                  <a:pt x="146915" y="71684"/>
                </a:cubicBezTo>
                <a:cubicBezTo>
                  <a:pt x="142224" y="74812"/>
                  <a:pt x="135590" y="82937"/>
                  <a:pt x="139577" y="86924"/>
                </a:cubicBezTo>
                <a:cubicBezTo>
                  <a:pt x="142868" y="90215"/>
                  <a:pt x="148469" y="90311"/>
                  <a:pt x="153124" y="90311"/>
                </a:cubicBezTo>
                <a:cubicBezTo>
                  <a:pt x="169655" y="90311"/>
                  <a:pt x="185546" y="83814"/>
                  <a:pt x="201666" y="80151"/>
                </a:cubicBezTo>
                <a:cubicBezTo>
                  <a:pt x="216400" y="76803"/>
                  <a:pt x="232719" y="78679"/>
                  <a:pt x="246822" y="84102"/>
                </a:cubicBezTo>
                <a:cubicBezTo>
                  <a:pt x="254440" y="87032"/>
                  <a:pt x="263736" y="88452"/>
                  <a:pt x="268835" y="94826"/>
                </a:cubicBezTo>
                <a:cubicBezTo>
                  <a:pt x="276197" y="104030"/>
                  <a:pt x="280372" y="116988"/>
                  <a:pt x="278995" y="128693"/>
                </a:cubicBezTo>
                <a:cubicBezTo>
                  <a:pt x="277854" y="138390"/>
                  <a:pt x="272784" y="147685"/>
                  <a:pt x="266577" y="155222"/>
                </a:cubicBezTo>
                <a:cubicBezTo>
                  <a:pt x="255412" y="168780"/>
                  <a:pt x="223199" y="175251"/>
                  <a:pt x="228759" y="191911"/>
                </a:cubicBezTo>
                <a:cubicBezTo>
                  <a:pt x="231004" y="198639"/>
                  <a:pt x="241436" y="199371"/>
                  <a:pt x="248515" y="199813"/>
                </a:cubicBezTo>
                <a:cubicBezTo>
                  <a:pt x="264111" y="200787"/>
                  <a:pt x="279858" y="199566"/>
                  <a:pt x="295364" y="201506"/>
                </a:cubicBezTo>
                <a:cubicBezTo>
                  <a:pt x="311061" y="203470"/>
                  <a:pt x="324738" y="213883"/>
                  <a:pt x="337697" y="222955"/>
                </a:cubicBezTo>
                <a:cubicBezTo>
                  <a:pt x="344728" y="227877"/>
                  <a:pt x="352256" y="234244"/>
                  <a:pt x="360839" y="234244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accent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587699" y="676825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8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/>
          <p:nvPr/>
        </p:nvSpPr>
        <p:spPr>
          <a:xfrm rot="-10302178" flipH="1">
            <a:off x="5958518" y="2774567"/>
            <a:ext cx="3759449" cy="2764132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1" name="Google Shape;61;p13"/>
          <p:cNvSpPr/>
          <p:nvPr/>
        </p:nvSpPr>
        <p:spPr>
          <a:xfrm rot="10406136" flipH="1">
            <a:off x="-411300" y="-773214"/>
            <a:ext cx="5292628" cy="3074809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2" name="Google Shape;62;p13"/>
          <p:cNvSpPr/>
          <p:nvPr/>
        </p:nvSpPr>
        <p:spPr>
          <a:xfrm rot="10291435" flipH="1">
            <a:off x="-649165" y="-733655"/>
            <a:ext cx="3537631" cy="1410732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63" name="Google Shape;63;p13"/>
          <p:cNvSpPr/>
          <p:nvPr/>
        </p:nvSpPr>
        <p:spPr>
          <a:xfrm rot="10291405" flipH="1">
            <a:off x="7347320" y="3284472"/>
            <a:ext cx="3681415" cy="1777865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6968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6">
              <a:alpha val="21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4862400" cy="25896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481900" cy="426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03579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2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59775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503060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2204446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2913147" y="253950"/>
            <a:ext cx="3256497" cy="4628758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8142561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ctrTitle"/>
          </p:nvPr>
        </p:nvSpPr>
        <p:spPr>
          <a:xfrm>
            <a:off x="704850" y="2154775"/>
            <a:ext cx="5464800" cy="1440300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791311" y="971975"/>
            <a:ext cx="2458200" cy="11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00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 txBox="1">
            <a:spLocks noGrp="1"/>
          </p:cNvSpPr>
          <p:nvPr>
            <p:ph type="subTitle" idx="1"/>
          </p:nvPr>
        </p:nvSpPr>
        <p:spPr>
          <a:xfrm>
            <a:off x="704850" y="4000500"/>
            <a:ext cx="3839400" cy="619800"/>
          </a:xfrm>
          <a:prstGeom prst="rect">
            <a:avLst/>
          </a:prstGeom>
          <a:solidFill>
            <a:srgbClr val="FFFFFF">
              <a:alpha val="19550"/>
            </a:srgbClr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383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123100" y="-384825"/>
            <a:ext cx="6275825" cy="3254500"/>
          </a:xfrm>
          <a:custGeom>
            <a:avLst/>
            <a:gdLst/>
            <a:ahLst/>
            <a:cxnLst/>
            <a:rect l="l" t="t" r="r" b="b"/>
            <a:pathLst>
              <a:path w="251033" h="130180" extrusionOk="0">
                <a:moveTo>
                  <a:pt x="0" y="0"/>
                </a:moveTo>
                <a:cubicBezTo>
                  <a:pt x="1428" y="5712"/>
                  <a:pt x="7983" y="8718"/>
                  <a:pt x="11249" y="13617"/>
                </a:cubicBezTo>
                <a:cubicBezTo>
                  <a:pt x="21651" y="29219"/>
                  <a:pt x="41301" y="38953"/>
                  <a:pt x="59798" y="42036"/>
                </a:cubicBezTo>
                <a:cubicBezTo>
                  <a:pt x="82012" y="45738"/>
                  <a:pt x="108552" y="32509"/>
                  <a:pt x="127293" y="44996"/>
                </a:cubicBezTo>
                <a:cubicBezTo>
                  <a:pt x="151529" y="61144"/>
                  <a:pt x="151361" y="100934"/>
                  <a:pt x="174657" y="118411"/>
                </a:cubicBezTo>
                <a:cubicBezTo>
                  <a:pt x="188992" y="129165"/>
                  <a:pt x="209674" y="132015"/>
                  <a:pt x="227350" y="129069"/>
                </a:cubicBezTo>
                <a:cubicBezTo>
                  <a:pt x="236145" y="127603"/>
                  <a:pt x="247046" y="124610"/>
                  <a:pt x="251033" y="116635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3" name="Google Shape;13;p3"/>
          <p:cNvSpPr/>
          <p:nvPr/>
        </p:nvSpPr>
        <p:spPr>
          <a:xfrm rot="393864">
            <a:off x="-376144" y="2494225"/>
            <a:ext cx="5292628" cy="3074809"/>
          </a:xfrm>
          <a:custGeom>
            <a:avLst/>
            <a:gdLst/>
            <a:ahLst/>
            <a:cxnLst/>
            <a:rect l="l" t="t" r="r" b="b"/>
            <a:pathLst>
              <a:path w="199523" h="122998" extrusionOk="0">
                <a:moveTo>
                  <a:pt x="0" y="0"/>
                </a:moveTo>
                <a:cubicBezTo>
                  <a:pt x="5699" y="14253"/>
                  <a:pt x="23641" y="20073"/>
                  <a:pt x="32563" y="32564"/>
                </a:cubicBezTo>
                <a:cubicBezTo>
                  <a:pt x="40249" y="43325"/>
                  <a:pt x="44291" y="59762"/>
                  <a:pt x="56837" y="63943"/>
                </a:cubicBezTo>
                <a:cubicBezTo>
                  <a:pt x="68686" y="67892"/>
                  <a:pt x="81709" y="68738"/>
                  <a:pt x="94137" y="67495"/>
                </a:cubicBezTo>
                <a:cubicBezTo>
                  <a:pt x="103367" y="66572"/>
                  <a:pt x="113910" y="62894"/>
                  <a:pt x="121964" y="67495"/>
                </a:cubicBezTo>
                <a:cubicBezTo>
                  <a:pt x="136606" y="75860"/>
                  <a:pt x="140854" y="95450"/>
                  <a:pt x="150974" y="108939"/>
                </a:cubicBezTo>
                <a:cubicBezTo>
                  <a:pt x="158695" y="119231"/>
                  <a:pt x="174224" y="122556"/>
                  <a:pt x="187090" y="122556"/>
                </a:cubicBezTo>
                <a:cubicBezTo>
                  <a:pt x="191239" y="122556"/>
                  <a:pt x="195812" y="123820"/>
                  <a:pt x="199523" y="121964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" name="Google Shape;14;p3"/>
          <p:cNvSpPr/>
          <p:nvPr/>
        </p:nvSpPr>
        <p:spPr>
          <a:xfrm>
            <a:off x="-162825" y="1184125"/>
            <a:ext cx="8673650" cy="4247996"/>
          </a:xfrm>
          <a:custGeom>
            <a:avLst/>
            <a:gdLst/>
            <a:ahLst/>
            <a:cxnLst/>
            <a:rect l="l" t="t" r="r" b="b"/>
            <a:pathLst>
              <a:path w="346946" h="158967" extrusionOk="0">
                <a:moveTo>
                  <a:pt x="0" y="0"/>
                </a:moveTo>
                <a:cubicBezTo>
                  <a:pt x="14215" y="4059"/>
                  <a:pt x="31075" y="7804"/>
                  <a:pt x="39668" y="19834"/>
                </a:cubicBezTo>
                <a:cubicBezTo>
                  <a:pt x="45523" y="28031"/>
                  <a:pt x="51445" y="36282"/>
                  <a:pt x="55950" y="45292"/>
                </a:cubicBezTo>
                <a:cubicBezTo>
                  <a:pt x="59693" y="52777"/>
                  <a:pt x="63651" y="61829"/>
                  <a:pt x="71343" y="65126"/>
                </a:cubicBezTo>
                <a:cubicBezTo>
                  <a:pt x="85502" y="71194"/>
                  <a:pt x="103427" y="66377"/>
                  <a:pt x="116636" y="74303"/>
                </a:cubicBezTo>
                <a:cubicBezTo>
                  <a:pt x="123851" y="78632"/>
                  <a:pt x="127953" y="86840"/>
                  <a:pt x="132621" y="93841"/>
                </a:cubicBezTo>
                <a:cubicBezTo>
                  <a:pt x="139554" y="104240"/>
                  <a:pt x="153152" y="109845"/>
                  <a:pt x="165480" y="111899"/>
                </a:cubicBezTo>
                <a:cubicBezTo>
                  <a:pt x="191557" y="116243"/>
                  <a:pt x="219103" y="111144"/>
                  <a:pt x="244520" y="118412"/>
                </a:cubicBezTo>
                <a:cubicBezTo>
                  <a:pt x="264590" y="124151"/>
                  <a:pt x="284053" y="132452"/>
                  <a:pt x="302246" y="142686"/>
                </a:cubicBezTo>
                <a:cubicBezTo>
                  <a:pt x="316067" y="150460"/>
                  <a:pt x="331088" y="158967"/>
                  <a:pt x="346946" y="158967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2626375" y="2073300"/>
            <a:ext cx="3891300" cy="99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431325" y="2963700"/>
            <a:ext cx="2281200" cy="5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864019">
            <a:off x="-613966" y="4194869"/>
            <a:ext cx="3537617" cy="1410727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" name="Google Shape;18;p3"/>
          <p:cNvSpPr/>
          <p:nvPr/>
        </p:nvSpPr>
        <p:spPr>
          <a:xfrm rot="-800652">
            <a:off x="5798997" y="-754769"/>
            <a:ext cx="3759571" cy="2764222"/>
          </a:xfrm>
          <a:custGeom>
            <a:avLst/>
            <a:gdLst/>
            <a:ahLst/>
            <a:cxnLst/>
            <a:rect l="l" t="t" r="r" b="b"/>
            <a:pathLst>
              <a:path w="150383" h="110569" extrusionOk="0">
                <a:moveTo>
                  <a:pt x="150383" y="108346"/>
                </a:moveTo>
                <a:cubicBezTo>
                  <a:pt x="143137" y="111969"/>
                  <a:pt x="134186" y="110152"/>
                  <a:pt x="126109" y="109530"/>
                </a:cubicBezTo>
                <a:cubicBezTo>
                  <a:pt x="109546" y="108254"/>
                  <a:pt x="92265" y="101149"/>
                  <a:pt x="80520" y="89401"/>
                </a:cubicBezTo>
                <a:cubicBezTo>
                  <a:pt x="67217" y="76094"/>
                  <a:pt x="70733" y="51198"/>
                  <a:pt x="57430" y="37891"/>
                </a:cubicBezTo>
                <a:cubicBezTo>
                  <a:pt x="41216" y="21671"/>
                  <a:pt x="10257" y="20513"/>
                  <a:pt x="0" y="0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9" name="Google Shape;19;p3"/>
          <p:cNvSpPr/>
          <p:nvPr/>
        </p:nvSpPr>
        <p:spPr>
          <a:xfrm>
            <a:off x="7012975" y="-384825"/>
            <a:ext cx="2545850" cy="1061525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4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4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4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body" idx="1"/>
          </p:nvPr>
        </p:nvSpPr>
        <p:spPr>
          <a:xfrm>
            <a:off x="704850" y="1869725"/>
            <a:ext cx="7739100" cy="27624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50" b="1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27556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5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title" idx="2"/>
          </p:nvPr>
        </p:nvSpPr>
        <p:spPr>
          <a:xfrm>
            <a:off x="699900" y="3016825"/>
            <a:ext cx="288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1"/>
          </p:nvPr>
        </p:nvSpPr>
        <p:spPr>
          <a:xfrm>
            <a:off x="699900" y="3527150"/>
            <a:ext cx="28821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5"/>
          <p:cNvSpPr txBox="1">
            <a:spLocks noGrp="1"/>
          </p:cNvSpPr>
          <p:nvPr>
            <p:ph type="title" idx="3"/>
          </p:nvPr>
        </p:nvSpPr>
        <p:spPr>
          <a:xfrm>
            <a:off x="4572000" y="3016825"/>
            <a:ext cx="288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" name="Google Shape;67;p5"/>
          <p:cNvSpPr txBox="1">
            <a:spLocks noGrp="1"/>
          </p:cNvSpPr>
          <p:nvPr>
            <p:ph type="subTitle" idx="4"/>
          </p:nvPr>
        </p:nvSpPr>
        <p:spPr>
          <a:xfrm>
            <a:off x="4572000" y="3527150"/>
            <a:ext cx="28821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087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dk2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6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6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80" name="Google Shape;80;p6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0461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dk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dk2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7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 txBox="1">
            <a:spLocks noGrp="1"/>
          </p:cNvSpPr>
          <p:nvPr>
            <p:ph type="subTitle" idx="1"/>
          </p:nvPr>
        </p:nvSpPr>
        <p:spPr>
          <a:xfrm>
            <a:off x="699900" y="2423650"/>
            <a:ext cx="5010900" cy="21909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93" name="Google Shape;93;p7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51843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6859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dk2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8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8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8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137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2940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52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accent3">
              <a:alpha val="823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2482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500" b="1">
                <a:solidFill>
                  <a:schemeClr val="l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13026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dk2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9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9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9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9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9"/>
          <p:cNvSpPr txBox="1">
            <a:spLocks noGrp="1"/>
          </p:cNvSpPr>
          <p:nvPr>
            <p:ph type="subTitle" idx="1"/>
          </p:nvPr>
        </p:nvSpPr>
        <p:spPr>
          <a:xfrm>
            <a:off x="699900" y="3620200"/>
            <a:ext cx="6393900" cy="994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7739100" cy="12582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9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9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9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5653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 rot="-4635504">
            <a:off x="-472184" y="-924985"/>
            <a:ext cx="5738718" cy="7494436"/>
          </a:xfrm>
          <a:prstGeom prst="rect">
            <a:avLst/>
          </a:prstGeom>
          <a:gradFill>
            <a:gsLst>
              <a:gs pos="0">
                <a:schemeClr val="lt1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0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0"/>
          <p:cNvSpPr/>
          <p:nvPr/>
        </p:nvSpPr>
        <p:spPr>
          <a:xfrm rot="10800000">
            <a:off x="461000" y="4895025"/>
            <a:ext cx="8232600" cy="267600"/>
          </a:xfrm>
          <a:prstGeom prst="rect">
            <a:avLst/>
          </a:prstGeom>
          <a:gradFill>
            <a:gsLst>
              <a:gs pos="0">
                <a:srgbClr val="231F20">
                  <a:alpha val="9803"/>
                </a:srgbClr>
              </a:gs>
              <a:gs pos="100000">
                <a:srgbClr val="F1F1F1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867000" cy="2521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5" name="Google Shape;135;p10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0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0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0"/>
          <p:cNvSpPr/>
          <p:nvPr/>
        </p:nvSpPr>
        <p:spPr>
          <a:xfrm>
            <a:off x="0" y="0"/>
            <a:ext cx="9143732" cy="5143313"/>
          </a:xfrm>
          <a:custGeom>
            <a:avLst/>
            <a:gdLst/>
            <a:ahLst/>
            <a:cxnLst/>
            <a:rect l="l" t="t" r="r" b="b"/>
            <a:pathLst>
              <a:path w="285474" h="160578" extrusionOk="0">
                <a:moveTo>
                  <a:pt x="270067" y="8038"/>
                </a:moveTo>
                <a:cubicBezTo>
                  <a:pt x="274304" y="8038"/>
                  <a:pt x="277748" y="11481"/>
                  <a:pt x="277748" y="15728"/>
                </a:cubicBezTo>
                <a:lnTo>
                  <a:pt x="277748" y="144877"/>
                </a:lnTo>
                <a:cubicBezTo>
                  <a:pt x="277748" y="149123"/>
                  <a:pt x="274304" y="152558"/>
                  <a:pt x="270067" y="152558"/>
                </a:cubicBezTo>
                <a:lnTo>
                  <a:pt x="15710" y="152558"/>
                </a:lnTo>
                <a:cubicBezTo>
                  <a:pt x="11464" y="152558"/>
                  <a:pt x="8020" y="149123"/>
                  <a:pt x="8020" y="144877"/>
                </a:cubicBezTo>
                <a:lnTo>
                  <a:pt x="8020" y="15728"/>
                </a:lnTo>
                <a:cubicBezTo>
                  <a:pt x="8020" y="11481"/>
                  <a:pt x="11464" y="8038"/>
                  <a:pt x="15710" y="8038"/>
                </a:cubicBezTo>
                <a:close/>
                <a:moveTo>
                  <a:pt x="0" y="0"/>
                </a:moveTo>
                <a:lnTo>
                  <a:pt x="0" y="160578"/>
                </a:lnTo>
                <a:lnTo>
                  <a:pt x="285473" y="160578"/>
                </a:lnTo>
                <a:lnTo>
                  <a:pt x="28547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353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dk2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1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1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1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1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1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1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1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1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1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1"/>
          <p:cNvSpPr txBox="1">
            <a:spLocks noGrp="1"/>
          </p:cNvSpPr>
          <p:nvPr>
            <p:ph type="title" hasCustomPrompt="1"/>
          </p:nvPr>
        </p:nvSpPr>
        <p:spPr>
          <a:xfrm>
            <a:off x="776100" y="740464"/>
            <a:ext cx="5289000" cy="20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13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4" name="Google Shape;154;p11"/>
          <p:cNvSpPr txBox="1">
            <a:spLocks noGrp="1"/>
          </p:cNvSpPr>
          <p:nvPr>
            <p:ph type="subTitle" idx="1"/>
          </p:nvPr>
        </p:nvSpPr>
        <p:spPr>
          <a:xfrm>
            <a:off x="704850" y="4000500"/>
            <a:ext cx="3867300" cy="619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11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1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1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360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1012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dk2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3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3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3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3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3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2"/>
          </p:nvPr>
        </p:nvSpPr>
        <p:spPr>
          <a:xfrm>
            <a:off x="214004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212677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3" hasCustomPrompt="1"/>
          </p:nvPr>
        </p:nvSpPr>
        <p:spPr>
          <a:xfrm>
            <a:off x="70485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4"/>
          </p:nvPr>
        </p:nvSpPr>
        <p:spPr>
          <a:xfrm>
            <a:off x="6131995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6118721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title" idx="6" hasCustomPrompt="1"/>
          </p:nvPr>
        </p:nvSpPr>
        <p:spPr>
          <a:xfrm>
            <a:off x="4696800" y="1949550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" name="Google Shape;174;p13"/>
          <p:cNvSpPr txBox="1">
            <a:spLocks noGrp="1"/>
          </p:cNvSpPr>
          <p:nvPr>
            <p:ph type="title" idx="7"/>
          </p:nvPr>
        </p:nvSpPr>
        <p:spPr>
          <a:xfrm>
            <a:off x="214004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212677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70485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/>
          </p:nvPr>
        </p:nvSpPr>
        <p:spPr>
          <a:xfrm>
            <a:off x="6131995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4"/>
          </p:nvPr>
        </p:nvSpPr>
        <p:spPr>
          <a:xfrm>
            <a:off x="6118721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4696800" y="3386375"/>
            <a:ext cx="1384800" cy="110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88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040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dk2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4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4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4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4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4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4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4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4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4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4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4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9353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4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8" name="Google Shape;198;p14"/>
          <p:cNvSpPr txBox="1">
            <a:spLocks noGrp="1"/>
          </p:cNvSpPr>
          <p:nvPr>
            <p:ph type="subTitle" idx="1"/>
          </p:nvPr>
        </p:nvSpPr>
        <p:spPr>
          <a:xfrm>
            <a:off x="704850" y="3838575"/>
            <a:ext cx="5020500" cy="781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99" name="Google Shape;199;p14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4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4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4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9697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2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5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5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4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5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5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5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5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5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5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5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5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5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5"/>
          <p:cNvSpPr txBox="1">
            <a:spLocks noGrp="1"/>
          </p:cNvSpPr>
          <p:nvPr>
            <p:ph type="title"/>
          </p:nvPr>
        </p:nvSpPr>
        <p:spPr>
          <a:xfrm>
            <a:off x="699900" y="4175750"/>
            <a:ext cx="38721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3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7" name="Google Shape;217;p15"/>
          <p:cNvSpPr txBox="1">
            <a:spLocks noGrp="1"/>
          </p:cNvSpPr>
          <p:nvPr>
            <p:ph type="subTitle" idx="1"/>
          </p:nvPr>
        </p:nvSpPr>
        <p:spPr>
          <a:xfrm>
            <a:off x="699900" y="1123950"/>
            <a:ext cx="4972500" cy="18588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18" name="Google Shape;218;p15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5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5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76640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dk2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6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6"/>
          <p:cNvSpPr/>
          <p:nvPr/>
        </p:nvSpPr>
        <p:spPr>
          <a:xfrm>
            <a:off x="3038325" y="251675"/>
            <a:ext cx="797760" cy="690288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6"/>
          <p:cNvSpPr/>
          <p:nvPr/>
        </p:nvSpPr>
        <p:spPr>
          <a:xfrm>
            <a:off x="3289845" y="251675"/>
            <a:ext cx="797760" cy="690288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21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6"/>
          <p:cNvSpPr/>
          <p:nvPr/>
        </p:nvSpPr>
        <p:spPr>
          <a:xfrm>
            <a:off x="3545171" y="251675"/>
            <a:ext cx="797760" cy="690288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6"/>
          <p:cNvSpPr/>
          <p:nvPr/>
        </p:nvSpPr>
        <p:spPr>
          <a:xfrm>
            <a:off x="3778541" y="251675"/>
            <a:ext cx="793454" cy="690288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6"/>
          <p:cNvSpPr/>
          <p:nvPr/>
        </p:nvSpPr>
        <p:spPr>
          <a:xfrm>
            <a:off x="2676625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6"/>
          <p:cNvSpPr/>
          <p:nvPr/>
        </p:nvSpPr>
        <p:spPr>
          <a:xfrm>
            <a:off x="2607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dk2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6"/>
          <p:cNvSpPr/>
          <p:nvPr/>
        </p:nvSpPr>
        <p:spPr>
          <a:xfrm>
            <a:off x="2676625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6"/>
          <p:cNvSpPr/>
          <p:nvPr/>
        </p:nvSpPr>
        <p:spPr>
          <a:xfrm>
            <a:off x="3275700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6"/>
          <p:cNvSpPr/>
          <p:nvPr/>
        </p:nvSpPr>
        <p:spPr>
          <a:xfrm>
            <a:off x="3933883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6"/>
          <p:cNvSpPr/>
          <p:nvPr/>
        </p:nvSpPr>
        <p:spPr>
          <a:xfrm>
            <a:off x="4651512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"/>
          <p:cNvSpPr/>
          <p:nvPr/>
        </p:nvSpPr>
        <p:spPr>
          <a:xfrm>
            <a:off x="5376626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6"/>
          <p:cNvSpPr txBox="1">
            <a:spLocks noGrp="1"/>
          </p:cNvSpPr>
          <p:nvPr>
            <p:ph type="subTitle" idx="1"/>
          </p:nvPr>
        </p:nvSpPr>
        <p:spPr>
          <a:xfrm>
            <a:off x="3115825" y="3875150"/>
            <a:ext cx="5029200" cy="739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36" name="Google Shape;236;p16"/>
          <p:cNvSpPr/>
          <p:nvPr/>
        </p:nvSpPr>
        <p:spPr>
          <a:xfrm rot="10800000">
            <a:off x="2674000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"/>
          <p:cNvSpPr txBox="1">
            <a:spLocks noGrp="1"/>
          </p:cNvSpPr>
          <p:nvPr>
            <p:ph type="ctrTitle"/>
          </p:nvPr>
        </p:nvSpPr>
        <p:spPr>
          <a:xfrm>
            <a:off x="3120775" y="1123950"/>
            <a:ext cx="5184300" cy="19287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8" name="Google Shape;238;p16"/>
          <p:cNvSpPr/>
          <p:nvPr/>
        </p:nvSpPr>
        <p:spPr>
          <a:xfrm>
            <a:off x="5454250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6"/>
          <p:cNvSpPr/>
          <p:nvPr/>
        </p:nvSpPr>
        <p:spPr>
          <a:xfrm>
            <a:off x="5705771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6"/>
          <p:cNvSpPr/>
          <p:nvPr/>
        </p:nvSpPr>
        <p:spPr>
          <a:xfrm>
            <a:off x="5961099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6194470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970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dk2"/>
        </a:solidFill>
        <a:effectLst/>
      </p:bgPr>
    </p:bg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7"/>
          <p:cNvSpPr/>
          <p:nvPr/>
        </p:nvSpPr>
        <p:spPr>
          <a:xfrm>
            <a:off x="4574725" y="260850"/>
            <a:ext cx="4311300" cy="4621800"/>
          </a:xfrm>
          <a:prstGeom prst="roundRect">
            <a:avLst>
              <a:gd name="adj" fmla="val 6371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7"/>
          <p:cNvSpPr/>
          <p:nvPr/>
        </p:nvSpPr>
        <p:spPr>
          <a:xfrm>
            <a:off x="260700" y="260850"/>
            <a:ext cx="4311300" cy="4621800"/>
          </a:xfrm>
          <a:prstGeom prst="roundRect">
            <a:avLst>
              <a:gd name="adj" fmla="val 5484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"/>
          <p:cNvSpPr/>
          <p:nvPr/>
        </p:nvSpPr>
        <p:spPr>
          <a:xfrm>
            <a:off x="260700" y="260850"/>
            <a:ext cx="4311300" cy="4621800"/>
          </a:xfrm>
          <a:prstGeom prst="roundRect">
            <a:avLst>
              <a:gd name="adj" fmla="val 6371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7"/>
          <p:cNvSpPr/>
          <p:nvPr/>
        </p:nvSpPr>
        <p:spPr>
          <a:xfrm rot="10800000">
            <a:off x="257975" y="253950"/>
            <a:ext cx="4311900" cy="690300"/>
          </a:xfrm>
          <a:prstGeom prst="round2SameRect">
            <a:avLst>
              <a:gd name="adj1" fmla="val 0"/>
              <a:gd name="adj2" fmla="val 3508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7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3336000" cy="14478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52" name="Google Shape;252;p17"/>
          <p:cNvSpPr txBox="1">
            <a:spLocks noGrp="1"/>
          </p:cNvSpPr>
          <p:nvPr>
            <p:ph type="subTitle" idx="1"/>
          </p:nvPr>
        </p:nvSpPr>
        <p:spPr>
          <a:xfrm>
            <a:off x="699900" y="3378000"/>
            <a:ext cx="3332100" cy="1236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4574725" y="260850"/>
            <a:ext cx="4311300" cy="4621800"/>
          </a:xfrm>
          <a:prstGeom prst="roundRect">
            <a:avLst>
              <a:gd name="adj" fmla="val 5484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10800000">
            <a:off x="4574425" y="253950"/>
            <a:ext cx="4311900" cy="690300"/>
          </a:xfrm>
          <a:prstGeom prst="round2SameRect">
            <a:avLst>
              <a:gd name="adj1" fmla="val 0"/>
              <a:gd name="adj2" fmla="val 4062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7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7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7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7442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dk2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title" idx="2"/>
          </p:nvPr>
        </p:nvSpPr>
        <p:spPr>
          <a:xfrm>
            <a:off x="699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"/>
          </p:nvPr>
        </p:nvSpPr>
        <p:spPr>
          <a:xfrm>
            <a:off x="699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title" idx="3"/>
          </p:nvPr>
        </p:nvSpPr>
        <p:spPr>
          <a:xfrm>
            <a:off x="34794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3" name="Google Shape;273;p18"/>
          <p:cNvSpPr txBox="1">
            <a:spLocks noGrp="1"/>
          </p:cNvSpPr>
          <p:nvPr>
            <p:ph type="subTitle" idx="4"/>
          </p:nvPr>
        </p:nvSpPr>
        <p:spPr>
          <a:xfrm>
            <a:off x="34794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8"/>
          <p:cNvSpPr txBox="1">
            <a:spLocks noGrp="1"/>
          </p:cNvSpPr>
          <p:nvPr>
            <p:ph type="title" idx="5"/>
          </p:nvPr>
        </p:nvSpPr>
        <p:spPr>
          <a:xfrm>
            <a:off x="6258900" y="301682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5" name="Google Shape;275;p18"/>
          <p:cNvSpPr txBox="1">
            <a:spLocks noGrp="1"/>
          </p:cNvSpPr>
          <p:nvPr>
            <p:ph type="subTitle" idx="6"/>
          </p:nvPr>
        </p:nvSpPr>
        <p:spPr>
          <a:xfrm>
            <a:off x="6258900" y="3527150"/>
            <a:ext cx="2185200" cy="1100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05370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9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9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9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9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9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9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9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8" name="Google Shape;288;p19"/>
          <p:cNvSpPr txBox="1">
            <a:spLocks noGrp="1"/>
          </p:cNvSpPr>
          <p:nvPr>
            <p:ph type="title" idx="2"/>
          </p:nvPr>
        </p:nvSpPr>
        <p:spPr>
          <a:xfrm>
            <a:off x="2598327" y="3744625"/>
            <a:ext cx="5845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9" name="Google Shape;289;p19"/>
          <p:cNvSpPr txBox="1">
            <a:spLocks noGrp="1"/>
          </p:cNvSpPr>
          <p:nvPr>
            <p:ph type="subTitle" idx="1"/>
          </p:nvPr>
        </p:nvSpPr>
        <p:spPr>
          <a:xfrm>
            <a:off x="2598325" y="4254950"/>
            <a:ext cx="5845800" cy="372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9"/>
          <p:cNvSpPr txBox="1">
            <a:spLocks noGrp="1"/>
          </p:cNvSpPr>
          <p:nvPr>
            <p:ph type="title" idx="3"/>
          </p:nvPr>
        </p:nvSpPr>
        <p:spPr>
          <a:xfrm>
            <a:off x="2598327" y="2862000"/>
            <a:ext cx="5845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1" name="Google Shape;291;p19"/>
          <p:cNvSpPr txBox="1">
            <a:spLocks noGrp="1"/>
          </p:cNvSpPr>
          <p:nvPr>
            <p:ph type="subTitle" idx="4"/>
          </p:nvPr>
        </p:nvSpPr>
        <p:spPr>
          <a:xfrm>
            <a:off x="2598325" y="3372325"/>
            <a:ext cx="5845800" cy="372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2" name="Google Shape;292;p19"/>
          <p:cNvSpPr txBox="1">
            <a:spLocks noGrp="1"/>
          </p:cNvSpPr>
          <p:nvPr>
            <p:ph type="title" idx="5"/>
          </p:nvPr>
        </p:nvSpPr>
        <p:spPr>
          <a:xfrm>
            <a:off x="2598327" y="1979375"/>
            <a:ext cx="5845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93" name="Google Shape;293;p19"/>
          <p:cNvSpPr txBox="1">
            <a:spLocks noGrp="1"/>
          </p:cNvSpPr>
          <p:nvPr>
            <p:ph type="subTitle" idx="6"/>
          </p:nvPr>
        </p:nvSpPr>
        <p:spPr>
          <a:xfrm>
            <a:off x="2598325" y="2489700"/>
            <a:ext cx="5845800" cy="372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title" idx="7" hasCustomPrompt="1"/>
          </p:nvPr>
        </p:nvSpPr>
        <p:spPr>
          <a:xfrm>
            <a:off x="704850" y="2023625"/>
            <a:ext cx="896700" cy="4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26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5" name="Google Shape;295;p19"/>
          <p:cNvSpPr txBox="1">
            <a:spLocks noGrp="1"/>
          </p:cNvSpPr>
          <p:nvPr>
            <p:ph type="title" idx="8" hasCustomPrompt="1"/>
          </p:nvPr>
        </p:nvSpPr>
        <p:spPr>
          <a:xfrm>
            <a:off x="704850" y="2901526"/>
            <a:ext cx="896700" cy="4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26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6" name="Google Shape;296;p19"/>
          <p:cNvSpPr txBox="1">
            <a:spLocks noGrp="1"/>
          </p:cNvSpPr>
          <p:nvPr>
            <p:ph type="title" idx="9" hasCustomPrompt="1"/>
          </p:nvPr>
        </p:nvSpPr>
        <p:spPr>
          <a:xfrm>
            <a:off x="704850" y="3785801"/>
            <a:ext cx="896700" cy="43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26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7" name="Google Shape;297;p19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9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19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19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407263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bg>
      <p:bgPr>
        <a:solidFill>
          <a:schemeClr val="dk2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"/>
          <p:cNvSpPr/>
          <p:nvPr/>
        </p:nvSpPr>
        <p:spPr>
          <a:xfrm>
            <a:off x="260700" y="2026800"/>
            <a:ext cx="8635500" cy="2856000"/>
          </a:xfrm>
          <a:prstGeom prst="roundRect">
            <a:avLst>
              <a:gd name="adj" fmla="val 850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"/>
          <p:cNvSpPr/>
          <p:nvPr/>
        </p:nvSpPr>
        <p:spPr>
          <a:xfrm>
            <a:off x="260700" y="260850"/>
            <a:ext cx="8635500" cy="1766400"/>
          </a:xfrm>
          <a:prstGeom prst="roundRect">
            <a:avLst>
              <a:gd name="adj" fmla="val 13386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0"/>
          <p:cNvSpPr/>
          <p:nvPr/>
        </p:nvSpPr>
        <p:spPr>
          <a:xfrm>
            <a:off x="260700" y="2026800"/>
            <a:ext cx="8635500" cy="2856000"/>
          </a:xfrm>
          <a:prstGeom prst="roundRect">
            <a:avLst>
              <a:gd name="adj" fmla="val 850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0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0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0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title" idx="2"/>
          </p:nvPr>
        </p:nvSpPr>
        <p:spPr>
          <a:xfrm>
            <a:off x="699900" y="3386375"/>
            <a:ext cx="2295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1"/>
          </p:nvPr>
        </p:nvSpPr>
        <p:spPr>
          <a:xfrm>
            <a:off x="699900" y="3896700"/>
            <a:ext cx="21426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title" idx="3"/>
          </p:nvPr>
        </p:nvSpPr>
        <p:spPr>
          <a:xfrm>
            <a:off x="3499100" y="33863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subTitle" idx="4"/>
          </p:nvPr>
        </p:nvSpPr>
        <p:spPr>
          <a:xfrm>
            <a:off x="3499100" y="3896700"/>
            <a:ext cx="21426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0"/>
          <p:cNvSpPr txBox="1">
            <a:spLocks noGrp="1"/>
          </p:cNvSpPr>
          <p:nvPr>
            <p:ph type="title" idx="5"/>
          </p:nvPr>
        </p:nvSpPr>
        <p:spPr>
          <a:xfrm>
            <a:off x="6298325" y="3386375"/>
            <a:ext cx="2142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16" name="Google Shape;316;p20"/>
          <p:cNvSpPr txBox="1">
            <a:spLocks noGrp="1"/>
          </p:cNvSpPr>
          <p:nvPr>
            <p:ph type="subTitle" idx="6"/>
          </p:nvPr>
        </p:nvSpPr>
        <p:spPr>
          <a:xfrm>
            <a:off x="6298325" y="3896700"/>
            <a:ext cx="21426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0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0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0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99632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dk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1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1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1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21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1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title" idx="2"/>
          </p:nvPr>
        </p:nvSpPr>
        <p:spPr>
          <a:xfrm>
            <a:off x="699900" y="3386375"/>
            <a:ext cx="2295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1"/>
          </p:nvPr>
        </p:nvSpPr>
        <p:spPr>
          <a:xfrm>
            <a:off x="699900" y="3896700"/>
            <a:ext cx="22950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title" idx="3"/>
          </p:nvPr>
        </p:nvSpPr>
        <p:spPr>
          <a:xfrm>
            <a:off x="3424500" y="3386375"/>
            <a:ext cx="2295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4"/>
          </p:nvPr>
        </p:nvSpPr>
        <p:spPr>
          <a:xfrm>
            <a:off x="3424500" y="3896700"/>
            <a:ext cx="22950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title" idx="5"/>
          </p:nvPr>
        </p:nvSpPr>
        <p:spPr>
          <a:xfrm>
            <a:off x="6149100" y="3386375"/>
            <a:ext cx="2295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subTitle" idx="6"/>
          </p:nvPr>
        </p:nvSpPr>
        <p:spPr>
          <a:xfrm>
            <a:off x="6149100" y="3896700"/>
            <a:ext cx="22950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21"/>
          <p:cNvSpPr txBox="1">
            <a:spLocks noGrp="1"/>
          </p:cNvSpPr>
          <p:nvPr>
            <p:ph type="title" idx="7" hasCustomPrompt="1"/>
          </p:nvPr>
        </p:nvSpPr>
        <p:spPr>
          <a:xfrm>
            <a:off x="704850" y="2328425"/>
            <a:ext cx="22902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6" name="Google Shape;336;p21"/>
          <p:cNvSpPr txBox="1">
            <a:spLocks noGrp="1"/>
          </p:cNvSpPr>
          <p:nvPr>
            <p:ph type="title" idx="8" hasCustomPrompt="1"/>
          </p:nvPr>
        </p:nvSpPr>
        <p:spPr>
          <a:xfrm>
            <a:off x="3424500" y="2328425"/>
            <a:ext cx="22902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7" name="Google Shape;337;p21"/>
          <p:cNvSpPr txBox="1">
            <a:spLocks noGrp="1"/>
          </p:cNvSpPr>
          <p:nvPr>
            <p:ph type="title" idx="9" hasCustomPrompt="1"/>
          </p:nvPr>
        </p:nvSpPr>
        <p:spPr>
          <a:xfrm>
            <a:off x="6144150" y="2328425"/>
            <a:ext cx="22902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8" name="Google Shape;338;p21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1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1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1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086749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dk2"/>
        </a:solidFill>
        <a:effectLst/>
      </p:bgPr>
    </p:bg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2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2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2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2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2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2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50" name="Google Shape;350;p22"/>
          <p:cNvSpPr txBox="1">
            <a:spLocks noGrp="1"/>
          </p:cNvSpPr>
          <p:nvPr>
            <p:ph type="title" idx="2"/>
          </p:nvPr>
        </p:nvSpPr>
        <p:spPr>
          <a:xfrm>
            <a:off x="1776538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1" name="Google Shape;351;p22"/>
          <p:cNvSpPr txBox="1">
            <a:spLocks noGrp="1"/>
          </p:cNvSpPr>
          <p:nvPr>
            <p:ph type="subTitle" idx="1"/>
          </p:nvPr>
        </p:nvSpPr>
        <p:spPr>
          <a:xfrm>
            <a:off x="1776538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22"/>
          <p:cNvSpPr txBox="1">
            <a:spLocks noGrp="1"/>
          </p:cNvSpPr>
          <p:nvPr>
            <p:ph type="title" idx="3"/>
          </p:nvPr>
        </p:nvSpPr>
        <p:spPr>
          <a:xfrm>
            <a:off x="1776538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3" name="Google Shape;353;p22"/>
          <p:cNvSpPr txBox="1">
            <a:spLocks noGrp="1"/>
          </p:cNvSpPr>
          <p:nvPr>
            <p:ph type="subTitle" idx="4"/>
          </p:nvPr>
        </p:nvSpPr>
        <p:spPr>
          <a:xfrm>
            <a:off x="1776538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22"/>
          <p:cNvSpPr txBox="1">
            <a:spLocks noGrp="1"/>
          </p:cNvSpPr>
          <p:nvPr>
            <p:ph type="title" idx="5"/>
          </p:nvPr>
        </p:nvSpPr>
        <p:spPr>
          <a:xfrm>
            <a:off x="5648488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5" name="Google Shape;355;p22"/>
          <p:cNvSpPr txBox="1">
            <a:spLocks noGrp="1"/>
          </p:cNvSpPr>
          <p:nvPr>
            <p:ph type="subTitle" idx="6"/>
          </p:nvPr>
        </p:nvSpPr>
        <p:spPr>
          <a:xfrm>
            <a:off x="5648488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6" name="Google Shape;356;p22"/>
          <p:cNvSpPr txBox="1">
            <a:spLocks noGrp="1"/>
          </p:cNvSpPr>
          <p:nvPr>
            <p:ph type="title" idx="7"/>
          </p:nvPr>
        </p:nvSpPr>
        <p:spPr>
          <a:xfrm>
            <a:off x="5648488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2"/>
          <p:cNvSpPr txBox="1">
            <a:spLocks noGrp="1"/>
          </p:cNvSpPr>
          <p:nvPr>
            <p:ph type="subTitle" idx="8"/>
          </p:nvPr>
        </p:nvSpPr>
        <p:spPr>
          <a:xfrm>
            <a:off x="5648488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2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22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2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22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3314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dk2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3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3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23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23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3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70" name="Google Shape;370;p23"/>
          <p:cNvSpPr txBox="1">
            <a:spLocks noGrp="1"/>
          </p:cNvSpPr>
          <p:nvPr>
            <p:ph type="title" idx="2"/>
          </p:nvPr>
        </p:nvSpPr>
        <p:spPr>
          <a:xfrm>
            <a:off x="704838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1" name="Google Shape;371;p23"/>
          <p:cNvSpPr txBox="1">
            <a:spLocks noGrp="1"/>
          </p:cNvSpPr>
          <p:nvPr>
            <p:ph type="subTitle" idx="1"/>
          </p:nvPr>
        </p:nvSpPr>
        <p:spPr>
          <a:xfrm>
            <a:off x="704838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23"/>
          <p:cNvSpPr txBox="1">
            <a:spLocks noGrp="1"/>
          </p:cNvSpPr>
          <p:nvPr>
            <p:ph type="title" idx="3"/>
          </p:nvPr>
        </p:nvSpPr>
        <p:spPr>
          <a:xfrm>
            <a:off x="704838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3" name="Google Shape;373;p23"/>
          <p:cNvSpPr txBox="1">
            <a:spLocks noGrp="1"/>
          </p:cNvSpPr>
          <p:nvPr>
            <p:ph type="subTitle" idx="4"/>
          </p:nvPr>
        </p:nvSpPr>
        <p:spPr>
          <a:xfrm>
            <a:off x="704838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23"/>
          <p:cNvSpPr txBox="1">
            <a:spLocks noGrp="1"/>
          </p:cNvSpPr>
          <p:nvPr>
            <p:ph type="title" idx="5"/>
          </p:nvPr>
        </p:nvSpPr>
        <p:spPr>
          <a:xfrm>
            <a:off x="6258738" y="19495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5" name="Google Shape;375;p23"/>
          <p:cNvSpPr txBox="1">
            <a:spLocks noGrp="1"/>
          </p:cNvSpPr>
          <p:nvPr>
            <p:ph type="subTitle" idx="6"/>
          </p:nvPr>
        </p:nvSpPr>
        <p:spPr>
          <a:xfrm>
            <a:off x="6258738" y="24598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title" idx="7"/>
          </p:nvPr>
        </p:nvSpPr>
        <p:spPr>
          <a:xfrm>
            <a:off x="6258738" y="33863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subTitle" idx="8"/>
          </p:nvPr>
        </p:nvSpPr>
        <p:spPr>
          <a:xfrm>
            <a:off x="6258738" y="38967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23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23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23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23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9713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dk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4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24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4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4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ctrTitle"/>
          </p:nvPr>
        </p:nvSpPr>
        <p:spPr>
          <a:xfrm>
            <a:off x="704850" y="1123950"/>
            <a:ext cx="7739100" cy="8001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title" idx="2"/>
          </p:nvPr>
        </p:nvSpPr>
        <p:spPr>
          <a:xfrm>
            <a:off x="699900" y="20257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subTitle" idx="1"/>
          </p:nvPr>
        </p:nvSpPr>
        <p:spPr>
          <a:xfrm>
            <a:off x="699900" y="25360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title" idx="3"/>
          </p:nvPr>
        </p:nvSpPr>
        <p:spPr>
          <a:xfrm>
            <a:off x="699900" y="34625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subTitle" idx="4"/>
          </p:nvPr>
        </p:nvSpPr>
        <p:spPr>
          <a:xfrm>
            <a:off x="699900" y="39729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title" idx="5"/>
          </p:nvPr>
        </p:nvSpPr>
        <p:spPr>
          <a:xfrm>
            <a:off x="3479400" y="20257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ubTitle" idx="6"/>
          </p:nvPr>
        </p:nvSpPr>
        <p:spPr>
          <a:xfrm>
            <a:off x="3479400" y="25360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24"/>
          <p:cNvSpPr txBox="1">
            <a:spLocks noGrp="1"/>
          </p:cNvSpPr>
          <p:nvPr>
            <p:ph type="title" idx="7"/>
          </p:nvPr>
        </p:nvSpPr>
        <p:spPr>
          <a:xfrm>
            <a:off x="3479400" y="34625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7" name="Google Shape;397;p24"/>
          <p:cNvSpPr txBox="1">
            <a:spLocks noGrp="1"/>
          </p:cNvSpPr>
          <p:nvPr>
            <p:ph type="subTitle" idx="8"/>
          </p:nvPr>
        </p:nvSpPr>
        <p:spPr>
          <a:xfrm>
            <a:off x="3479400" y="39729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4"/>
          <p:cNvSpPr txBox="1">
            <a:spLocks noGrp="1"/>
          </p:cNvSpPr>
          <p:nvPr>
            <p:ph type="title" idx="9"/>
          </p:nvPr>
        </p:nvSpPr>
        <p:spPr>
          <a:xfrm>
            <a:off x="6258900" y="2025750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99" name="Google Shape;399;p24"/>
          <p:cNvSpPr txBox="1">
            <a:spLocks noGrp="1"/>
          </p:cNvSpPr>
          <p:nvPr>
            <p:ph type="subTitle" idx="13"/>
          </p:nvPr>
        </p:nvSpPr>
        <p:spPr>
          <a:xfrm>
            <a:off x="6258900" y="2536075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0" name="Google Shape;400;p24"/>
          <p:cNvSpPr txBox="1">
            <a:spLocks noGrp="1"/>
          </p:cNvSpPr>
          <p:nvPr>
            <p:ph type="title" idx="14"/>
          </p:nvPr>
        </p:nvSpPr>
        <p:spPr>
          <a:xfrm>
            <a:off x="6258900" y="3462575"/>
            <a:ext cx="21852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1" name="Google Shape;401;p24"/>
          <p:cNvSpPr txBox="1">
            <a:spLocks noGrp="1"/>
          </p:cNvSpPr>
          <p:nvPr>
            <p:ph type="subTitle" idx="15"/>
          </p:nvPr>
        </p:nvSpPr>
        <p:spPr>
          <a:xfrm>
            <a:off x="6258900" y="3972900"/>
            <a:ext cx="2185200" cy="7215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4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24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4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75351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dk2"/>
        </a:soli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5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5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5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5"/>
          <p:cNvSpPr txBox="1">
            <a:spLocks noGrp="1"/>
          </p:cNvSpPr>
          <p:nvPr>
            <p:ph type="subTitle" idx="1"/>
          </p:nvPr>
        </p:nvSpPr>
        <p:spPr>
          <a:xfrm>
            <a:off x="4572150" y="1714781"/>
            <a:ext cx="3867300" cy="39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3" name="Google Shape;413;p25"/>
          <p:cNvSpPr txBox="1">
            <a:spLocks noGrp="1"/>
          </p:cNvSpPr>
          <p:nvPr>
            <p:ph type="title" hasCustomPrompt="1"/>
          </p:nvPr>
        </p:nvSpPr>
        <p:spPr>
          <a:xfrm>
            <a:off x="704850" y="1206956"/>
            <a:ext cx="38673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1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4" name="Google Shape;414;p25"/>
          <p:cNvSpPr txBox="1">
            <a:spLocks noGrp="1"/>
          </p:cNvSpPr>
          <p:nvPr>
            <p:ph type="subTitle" idx="2"/>
          </p:nvPr>
        </p:nvSpPr>
        <p:spPr>
          <a:xfrm>
            <a:off x="4572150" y="2914428"/>
            <a:ext cx="3867300" cy="39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5" name="Google Shape;415;p25"/>
          <p:cNvSpPr txBox="1">
            <a:spLocks noGrp="1"/>
          </p:cNvSpPr>
          <p:nvPr>
            <p:ph type="title" idx="3" hasCustomPrompt="1"/>
          </p:nvPr>
        </p:nvSpPr>
        <p:spPr>
          <a:xfrm>
            <a:off x="704850" y="2406603"/>
            <a:ext cx="38673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1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6" name="Google Shape;416;p25"/>
          <p:cNvSpPr txBox="1">
            <a:spLocks noGrp="1"/>
          </p:cNvSpPr>
          <p:nvPr>
            <p:ph type="subTitle" idx="4"/>
          </p:nvPr>
        </p:nvSpPr>
        <p:spPr>
          <a:xfrm>
            <a:off x="4572150" y="4114075"/>
            <a:ext cx="3867300" cy="3900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25"/>
          <p:cNvSpPr txBox="1">
            <a:spLocks noGrp="1"/>
          </p:cNvSpPr>
          <p:nvPr>
            <p:ph type="title" idx="5" hasCustomPrompt="1"/>
          </p:nvPr>
        </p:nvSpPr>
        <p:spPr>
          <a:xfrm>
            <a:off x="704850" y="3606250"/>
            <a:ext cx="3867300" cy="10740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81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8" name="Google Shape;418;p25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5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5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5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0416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dk2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13118"/>
            </a:avLst>
          </a:prstGeom>
          <a:solidFill>
            <a:schemeClr val="accent1"/>
          </a:solidFill>
          <a:ln>
            <a:noFill/>
          </a:ln>
          <a:effectLst>
            <a:outerShdw blurRad="242888" dist="95250" dir="582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6"/>
          <p:cNvSpPr/>
          <p:nvPr/>
        </p:nvSpPr>
        <p:spPr>
          <a:xfrm>
            <a:off x="6464500" y="260850"/>
            <a:ext cx="2418900" cy="4621800"/>
          </a:xfrm>
          <a:prstGeom prst="roundRect">
            <a:avLst>
              <a:gd name="adj" fmla="val 95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6"/>
          <p:cNvSpPr/>
          <p:nvPr/>
        </p:nvSpPr>
        <p:spPr>
          <a:xfrm>
            <a:off x="260700" y="260850"/>
            <a:ext cx="6203700" cy="4621800"/>
          </a:xfrm>
          <a:prstGeom prst="roundRect">
            <a:avLst>
              <a:gd name="adj" fmla="val 5282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26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26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6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6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6"/>
          <p:cNvSpPr/>
          <p:nvPr/>
        </p:nvSpPr>
        <p:spPr>
          <a:xfrm>
            <a:off x="6762925" y="2165975"/>
            <a:ext cx="2125435" cy="2716674"/>
          </a:xfrm>
          <a:custGeom>
            <a:avLst/>
            <a:gdLst/>
            <a:ahLst/>
            <a:cxnLst/>
            <a:rect l="l" t="t" r="r" b="b"/>
            <a:pathLst>
              <a:path w="32167" h="41115" extrusionOk="0">
                <a:moveTo>
                  <a:pt x="32135" y="1"/>
                </a:moveTo>
                <a:lnTo>
                  <a:pt x="0" y="41114"/>
                </a:lnTo>
                <a:lnTo>
                  <a:pt x="12508" y="41114"/>
                </a:lnTo>
                <a:lnTo>
                  <a:pt x="32167" y="14335"/>
                </a:lnTo>
                <a:lnTo>
                  <a:pt x="32167" y="410"/>
                </a:lnTo>
                <a:cubicBezTo>
                  <a:pt x="32167" y="284"/>
                  <a:pt x="32135" y="127"/>
                  <a:pt x="32135" y="1"/>
                </a:cubicBezTo>
                <a:close/>
              </a:path>
            </a:pathLst>
          </a:custGeom>
          <a:solidFill>
            <a:schemeClr val="accent6">
              <a:alpha val="217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6"/>
          <p:cNvSpPr/>
          <p:nvPr/>
        </p:nvSpPr>
        <p:spPr>
          <a:xfrm>
            <a:off x="7453233" y="3052756"/>
            <a:ext cx="1430193" cy="1829881"/>
          </a:xfrm>
          <a:custGeom>
            <a:avLst/>
            <a:gdLst/>
            <a:ahLst/>
            <a:cxnLst/>
            <a:rect l="l" t="t" r="r" b="b"/>
            <a:pathLst>
              <a:path w="21645" h="27694" extrusionOk="0">
                <a:moveTo>
                  <a:pt x="21645" y="1"/>
                </a:moveTo>
                <a:lnTo>
                  <a:pt x="1" y="27693"/>
                </a:lnTo>
                <a:lnTo>
                  <a:pt x="12477" y="27693"/>
                </a:lnTo>
                <a:lnTo>
                  <a:pt x="21645" y="15217"/>
                </a:lnTo>
                <a:lnTo>
                  <a:pt x="21645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6"/>
          <p:cNvSpPr/>
          <p:nvPr/>
        </p:nvSpPr>
        <p:spPr>
          <a:xfrm>
            <a:off x="8152086" y="3941652"/>
            <a:ext cx="734886" cy="940974"/>
          </a:xfrm>
          <a:custGeom>
            <a:avLst/>
            <a:gdLst/>
            <a:ahLst/>
            <a:cxnLst/>
            <a:rect l="l" t="t" r="r" b="b"/>
            <a:pathLst>
              <a:path w="11122" h="14241" extrusionOk="0">
                <a:moveTo>
                  <a:pt x="11121" y="0"/>
                </a:moveTo>
                <a:lnTo>
                  <a:pt x="0" y="14240"/>
                </a:lnTo>
                <a:lnTo>
                  <a:pt x="7750" y="14240"/>
                </a:lnTo>
                <a:cubicBezTo>
                  <a:pt x="9609" y="14240"/>
                  <a:pt x="11121" y="12728"/>
                  <a:pt x="11121" y="10838"/>
                </a:cubicBezTo>
                <a:lnTo>
                  <a:pt x="11121" y="0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6"/>
          <p:cNvSpPr txBox="1">
            <a:spLocks noGrp="1"/>
          </p:cNvSpPr>
          <p:nvPr>
            <p:ph type="subTitle" idx="1"/>
          </p:nvPr>
        </p:nvSpPr>
        <p:spPr>
          <a:xfrm>
            <a:off x="699900" y="2894475"/>
            <a:ext cx="5481900" cy="9993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5" name="Google Shape;435;p26"/>
          <p:cNvSpPr/>
          <p:nvPr/>
        </p:nvSpPr>
        <p:spPr>
          <a:xfrm rot="10800000">
            <a:off x="258075" y="253950"/>
            <a:ext cx="6209400" cy="690300"/>
          </a:xfrm>
          <a:prstGeom prst="round2SameRect">
            <a:avLst>
              <a:gd name="adj1" fmla="val 0"/>
              <a:gd name="adj2" fmla="val 37256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6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6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6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6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6"/>
          <p:cNvSpPr txBox="1">
            <a:spLocks noGrp="1"/>
          </p:cNvSpPr>
          <p:nvPr>
            <p:ph type="ctrTitle"/>
          </p:nvPr>
        </p:nvSpPr>
        <p:spPr>
          <a:xfrm>
            <a:off x="704850" y="1150900"/>
            <a:ext cx="5464800" cy="1426500"/>
          </a:xfrm>
          <a:prstGeom prst="rect">
            <a:avLst/>
          </a:prstGeom>
        </p:spPr>
        <p:txBody>
          <a:bodyPr spcFirstLastPara="1" wrap="square" lIns="0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11000" b="1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1" name="Google Shape;441;p26"/>
          <p:cNvSpPr txBox="1"/>
          <p:nvPr/>
        </p:nvSpPr>
        <p:spPr>
          <a:xfrm>
            <a:off x="699900" y="4058175"/>
            <a:ext cx="5481900" cy="56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CREDITS: This presentation template was created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, and includes icons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rPr>
              <a:t> and infographics &amp; images by </a:t>
            </a:r>
            <a:r>
              <a:rPr lang="en" sz="1000" b="1">
                <a:solidFill>
                  <a:schemeClr val="dk1"/>
                </a:solidFill>
                <a:uFill>
                  <a:noFill/>
                </a:uFill>
                <a:latin typeface="Cutive Mono"/>
                <a:ea typeface="Cutive Mono"/>
                <a:cs typeface="Cutive Mono"/>
                <a:sym typeface="Cutive Mon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</p:spTree>
    <p:extLst>
      <p:ext uri="{BB962C8B-B14F-4D97-AF65-F5344CB8AC3E}">
        <p14:creationId xmlns:p14="http://schemas.microsoft.com/office/powerpoint/2010/main" val="11816053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dk2"/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27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7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7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7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7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5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27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6">
              <a:alpha val="111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27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6">
              <a:alpha val="2904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27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6">
              <a:alpha val="514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74111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dk2"/>
        </a:solidFill>
        <a:effectLst/>
      </p:bgPr>
    </p:bg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8"/>
          <p:cNvSpPr/>
          <p:nvPr/>
        </p:nvSpPr>
        <p:spPr>
          <a:xfrm>
            <a:off x="260700" y="260850"/>
            <a:ext cx="8635500" cy="4621800"/>
          </a:xfrm>
          <a:prstGeom prst="roundRect">
            <a:avLst>
              <a:gd name="adj" fmla="val 5329"/>
            </a:avLst>
          </a:prstGeom>
          <a:solidFill>
            <a:schemeClr val="lt1"/>
          </a:solidFill>
          <a:ln>
            <a:noFill/>
          </a:ln>
          <a:effectLst>
            <a:outerShdw blurRad="242888" dist="95250" dir="5760000" algn="bl" rotWithShape="0">
              <a:srgbClr val="231F20">
                <a:alpha val="23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28"/>
          <p:cNvSpPr/>
          <p:nvPr/>
        </p:nvSpPr>
        <p:spPr>
          <a:xfrm rot="10800000">
            <a:off x="258150" y="253950"/>
            <a:ext cx="8638200" cy="690300"/>
          </a:xfrm>
          <a:prstGeom prst="round2SameRect">
            <a:avLst>
              <a:gd name="adj1" fmla="val 0"/>
              <a:gd name="adj2" fmla="val 36231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28"/>
          <p:cNvSpPr/>
          <p:nvPr/>
        </p:nvSpPr>
        <p:spPr>
          <a:xfrm>
            <a:off x="859775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580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8"/>
          <p:cNvSpPr/>
          <p:nvPr/>
        </p:nvSpPr>
        <p:spPr>
          <a:xfrm>
            <a:off x="1517958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508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1">
              <a:alpha val="620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28"/>
          <p:cNvSpPr/>
          <p:nvPr/>
        </p:nvSpPr>
        <p:spPr>
          <a:xfrm>
            <a:off x="2235587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2476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dk2">
              <a:alpha val="4525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28"/>
          <p:cNvSpPr/>
          <p:nvPr/>
        </p:nvSpPr>
        <p:spPr>
          <a:xfrm>
            <a:off x="2960701" y="944250"/>
            <a:ext cx="3331938" cy="3938399"/>
          </a:xfrm>
          <a:custGeom>
            <a:avLst/>
            <a:gdLst/>
            <a:ahLst/>
            <a:cxnLst/>
            <a:rect l="l" t="t" r="r" b="b"/>
            <a:pathLst>
              <a:path w="44706" h="43888" extrusionOk="0">
                <a:moveTo>
                  <a:pt x="34309" y="1"/>
                </a:moveTo>
                <a:lnTo>
                  <a:pt x="0" y="43887"/>
                </a:lnTo>
                <a:lnTo>
                  <a:pt x="11499" y="43887"/>
                </a:lnTo>
                <a:lnTo>
                  <a:pt x="44706" y="1"/>
                </a:lnTo>
                <a:close/>
              </a:path>
            </a:pathLst>
          </a:custGeom>
          <a:solidFill>
            <a:schemeClr val="lt2">
              <a:alpha val="5084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8"/>
          <p:cNvSpPr/>
          <p:nvPr/>
        </p:nvSpPr>
        <p:spPr>
          <a:xfrm>
            <a:off x="2579425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219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139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8"/>
          <p:cNvSpPr/>
          <p:nvPr/>
        </p:nvSpPr>
        <p:spPr>
          <a:xfrm>
            <a:off x="2830946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0" y="45525"/>
                </a:lnTo>
                <a:lnTo>
                  <a:pt x="19218" y="45525"/>
                </a:lnTo>
                <a:lnTo>
                  <a:pt x="52613" y="1"/>
                </a:lnTo>
                <a:close/>
              </a:path>
            </a:pathLst>
          </a:custGeom>
          <a:solidFill>
            <a:schemeClr val="accent3">
              <a:alpha val="296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8"/>
          <p:cNvSpPr/>
          <p:nvPr/>
        </p:nvSpPr>
        <p:spPr>
          <a:xfrm>
            <a:off x="3086274" y="253950"/>
            <a:ext cx="797760" cy="688012"/>
          </a:xfrm>
          <a:custGeom>
            <a:avLst/>
            <a:gdLst/>
            <a:ahLst/>
            <a:cxnLst/>
            <a:rect l="l" t="t" r="r" b="b"/>
            <a:pathLst>
              <a:path w="52614" h="45526" extrusionOk="0">
                <a:moveTo>
                  <a:pt x="35601" y="1"/>
                </a:moveTo>
                <a:lnTo>
                  <a:pt x="1" y="45525"/>
                </a:lnTo>
                <a:lnTo>
                  <a:pt x="19187" y="45525"/>
                </a:lnTo>
                <a:lnTo>
                  <a:pt x="52614" y="1"/>
                </a:lnTo>
                <a:close/>
              </a:path>
            </a:pathLst>
          </a:custGeom>
          <a:solidFill>
            <a:schemeClr val="accent3">
              <a:alpha val="525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8"/>
          <p:cNvSpPr/>
          <p:nvPr/>
        </p:nvSpPr>
        <p:spPr>
          <a:xfrm>
            <a:off x="3319645" y="253950"/>
            <a:ext cx="793454" cy="688012"/>
          </a:xfrm>
          <a:custGeom>
            <a:avLst/>
            <a:gdLst/>
            <a:ahLst/>
            <a:cxnLst/>
            <a:rect l="l" t="t" r="r" b="b"/>
            <a:pathLst>
              <a:path w="52330" h="45526" extrusionOk="0">
                <a:moveTo>
                  <a:pt x="35601" y="1"/>
                </a:moveTo>
                <a:lnTo>
                  <a:pt x="0" y="45525"/>
                </a:lnTo>
                <a:lnTo>
                  <a:pt x="17863" y="45525"/>
                </a:lnTo>
                <a:lnTo>
                  <a:pt x="52330" y="1"/>
                </a:lnTo>
                <a:close/>
              </a:path>
            </a:pathLst>
          </a:custGeom>
          <a:solidFill>
            <a:schemeClr val="accent3">
              <a:alpha val="826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871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9_1_1">
    <p:bg>
      <p:bgPr>
        <a:solidFill>
          <a:schemeClr val="accent3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/>
          <p:nvPr/>
        </p:nvSpPr>
        <p:spPr>
          <a:xfrm rot="1832901">
            <a:off x="8140350" y="4169425"/>
            <a:ext cx="1003802" cy="1657706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0" name="Google Shape;70;p15"/>
          <p:cNvSpPr/>
          <p:nvPr/>
        </p:nvSpPr>
        <p:spPr>
          <a:xfrm rot="-8755712">
            <a:off x="-37304" y="-987142"/>
            <a:ext cx="1382209" cy="2619250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grpSp>
        <p:nvGrpSpPr>
          <p:cNvPr id="72" name="Google Shape;72;p15"/>
          <p:cNvGrpSpPr/>
          <p:nvPr/>
        </p:nvGrpSpPr>
        <p:grpSpPr>
          <a:xfrm>
            <a:off x="-652349" y="4270714"/>
            <a:ext cx="1455123" cy="1455123"/>
            <a:chOff x="-614599" y="4118852"/>
            <a:chExt cx="1455123" cy="1455123"/>
          </a:xfrm>
        </p:grpSpPr>
        <p:sp>
          <p:nvSpPr>
            <p:cNvPr id="73" name="Google Shape;73;p15"/>
            <p:cNvSpPr/>
            <p:nvPr/>
          </p:nvSpPr>
          <p:spPr>
            <a:xfrm rot="1230496">
              <a:off x="-452369" y="4281082"/>
              <a:ext cx="1130663" cy="1130663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1230496">
              <a:off x="-334392" y="4399042"/>
              <a:ext cx="894732" cy="894732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1230496">
              <a:off x="281474" y="4229477"/>
              <a:ext cx="47118" cy="205808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rot="1230496">
              <a:off x="-503295" y="4629011"/>
              <a:ext cx="205789" cy="47137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1230496">
              <a:off x="-103020" y="5257410"/>
              <a:ext cx="47118" cy="205789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1230496">
              <a:off x="524619" y="5013505"/>
              <a:ext cx="205808" cy="47137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1230496">
              <a:off x="81547" y="4513191"/>
              <a:ext cx="477528" cy="477528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1230496">
              <a:off x="-333150" y="4702108"/>
              <a:ext cx="477528" cy="477528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1230496">
              <a:off x="81373" y="4814691"/>
              <a:ext cx="62957" cy="62957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9_1_1_1">
    <p:bg>
      <p:bgPr>
        <a:solidFill>
          <a:schemeClr val="accent3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583849" y="484350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/>
          <p:nvPr/>
        </p:nvSpPr>
        <p:spPr>
          <a:xfrm rot="864019">
            <a:off x="-613966" y="4194869"/>
            <a:ext cx="3537617" cy="1410727"/>
          </a:xfrm>
          <a:custGeom>
            <a:avLst/>
            <a:gdLst/>
            <a:ahLst/>
            <a:cxnLst/>
            <a:rect l="l" t="t" r="r" b="b"/>
            <a:pathLst>
              <a:path w="141502" h="56428" extrusionOk="0">
                <a:moveTo>
                  <a:pt x="0" y="3734"/>
                </a:moveTo>
                <a:cubicBezTo>
                  <a:pt x="8548" y="1292"/>
                  <a:pt x="19246" y="-2381"/>
                  <a:pt x="26643" y="2550"/>
                </a:cubicBezTo>
                <a:cubicBezTo>
                  <a:pt x="39189" y="10914"/>
                  <a:pt x="49273" y="23042"/>
                  <a:pt x="62759" y="29785"/>
                </a:cubicBezTo>
                <a:cubicBezTo>
                  <a:pt x="77789" y="37300"/>
                  <a:pt x="96448" y="30369"/>
                  <a:pt x="113083" y="32745"/>
                </a:cubicBezTo>
                <a:cubicBezTo>
                  <a:pt x="125290" y="34488"/>
                  <a:pt x="135991" y="45397"/>
                  <a:pt x="141502" y="5642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85" name="Google Shape;85;p16"/>
          <p:cNvSpPr/>
          <p:nvPr/>
        </p:nvSpPr>
        <p:spPr>
          <a:xfrm>
            <a:off x="7012975" y="-384825"/>
            <a:ext cx="2545850" cy="1061525"/>
          </a:xfrm>
          <a:custGeom>
            <a:avLst/>
            <a:gdLst/>
            <a:ahLst/>
            <a:cxnLst/>
            <a:rect l="l" t="t" r="r" b="b"/>
            <a:pathLst>
              <a:path w="101834" h="42461" extrusionOk="0">
                <a:moveTo>
                  <a:pt x="0" y="0"/>
                </a:moveTo>
                <a:cubicBezTo>
                  <a:pt x="5313" y="10628"/>
                  <a:pt x="19566" y="13634"/>
                  <a:pt x="30195" y="18946"/>
                </a:cubicBezTo>
                <a:cubicBezTo>
                  <a:pt x="37196" y="22445"/>
                  <a:pt x="42890" y="28170"/>
                  <a:pt x="49732" y="31972"/>
                </a:cubicBezTo>
                <a:cubicBezTo>
                  <a:pt x="64961" y="40434"/>
                  <a:pt x="89504" y="48425"/>
                  <a:pt x="101834" y="36116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598475" y="492175"/>
            <a:ext cx="793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title" idx="2"/>
          </p:nvPr>
        </p:nvSpPr>
        <p:spPr>
          <a:xfrm>
            <a:off x="1924375" y="1301100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>
            <a:off x="1924363" y="1853877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1"/>
          <p:cNvSpPr/>
          <p:nvPr/>
        </p:nvSpPr>
        <p:spPr>
          <a:xfrm>
            <a:off x="8140204" y="-219100"/>
            <a:ext cx="1003808" cy="1657802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7" name="Google Shape;117;p21"/>
          <p:cNvSpPr/>
          <p:nvPr/>
        </p:nvSpPr>
        <p:spPr>
          <a:xfrm>
            <a:off x="-188175" y="3739963"/>
            <a:ext cx="904644" cy="1657813"/>
          </a:xfrm>
          <a:custGeom>
            <a:avLst/>
            <a:gdLst/>
            <a:ahLst/>
            <a:cxnLst/>
            <a:rect l="l" t="t" r="r" b="b"/>
            <a:pathLst>
              <a:path w="53904" h="82192" extrusionOk="0">
                <a:moveTo>
                  <a:pt x="1034" y="0"/>
                </a:moveTo>
                <a:cubicBezTo>
                  <a:pt x="10519" y="7117"/>
                  <a:pt x="23404" y="10810"/>
                  <a:pt x="29982" y="20677"/>
                </a:cubicBezTo>
                <a:cubicBezTo>
                  <a:pt x="34310" y="27169"/>
                  <a:pt x="37338" y="34489"/>
                  <a:pt x="41872" y="40838"/>
                </a:cubicBezTo>
                <a:cubicBezTo>
                  <a:pt x="45274" y="45601"/>
                  <a:pt x="54909" y="48021"/>
                  <a:pt x="53761" y="53761"/>
                </a:cubicBezTo>
                <a:cubicBezTo>
                  <a:pt x="53033" y="57401"/>
                  <a:pt x="46991" y="56876"/>
                  <a:pt x="43422" y="57896"/>
                </a:cubicBezTo>
                <a:cubicBezTo>
                  <a:pt x="38640" y="59262"/>
                  <a:pt x="33666" y="59942"/>
                  <a:pt x="28948" y="61515"/>
                </a:cubicBezTo>
                <a:cubicBezTo>
                  <a:pt x="23395" y="63366"/>
                  <a:pt x="21198" y="70299"/>
                  <a:pt x="17059" y="74438"/>
                </a:cubicBezTo>
                <a:cubicBezTo>
                  <a:pt x="12642" y="78855"/>
                  <a:pt x="4419" y="77777"/>
                  <a:pt x="0" y="8219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18" name="Google Shape;118;p21"/>
          <p:cNvSpPr txBox="1">
            <a:spLocks noGrp="1"/>
          </p:cNvSpPr>
          <p:nvPr>
            <p:ph type="title" idx="3"/>
          </p:nvPr>
        </p:nvSpPr>
        <p:spPr>
          <a:xfrm>
            <a:off x="5843750" y="23893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ubTitle" idx="4"/>
          </p:nvPr>
        </p:nvSpPr>
        <p:spPr>
          <a:xfrm>
            <a:off x="5843750" y="29422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title" idx="5"/>
          </p:nvPr>
        </p:nvSpPr>
        <p:spPr>
          <a:xfrm>
            <a:off x="5845400" y="1301100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6"/>
          </p:nvPr>
        </p:nvSpPr>
        <p:spPr>
          <a:xfrm>
            <a:off x="5845388" y="1853877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1"/>
          <p:cNvSpPr txBox="1">
            <a:spLocks noGrp="1"/>
          </p:cNvSpPr>
          <p:nvPr>
            <p:ph type="title" idx="7"/>
          </p:nvPr>
        </p:nvSpPr>
        <p:spPr>
          <a:xfrm>
            <a:off x="1928100" y="34777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subTitle" idx="8"/>
          </p:nvPr>
        </p:nvSpPr>
        <p:spPr>
          <a:xfrm>
            <a:off x="1928071" y="40306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9"/>
          </p:nvPr>
        </p:nvSpPr>
        <p:spPr>
          <a:xfrm>
            <a:off x="1926450" y="23893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3"/>
          </p:nvPr>
        </p:nvSpPr>
        <p:spPr>
          <a:xfrm>
            <a:off x="1926425" y="29422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14"/>
          </p:nvPr>
        </p:nvSpPr>
        <p:spPr>
          <a:xfrm>
            <a:off x="5849125" y="3477775"/>
            <a:ext cx="2141700" cy="47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15"/>
          </p:nvPr>
        </p:nvSpPr>
        <p:spPr>
          <a:xfrm>
            <a:off x="5849096" y="4030675"/>
            <a:ext cx="2141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3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/>
          <p:nvPr/>
        </p:nvSpPr>
        <p:spPr>
          <a:xfrm>
            <a:off x="-76875" y="3194907"/>
            <a:ext cx="9364400" cy="1760325"/>
          </a:xfrm>
          <a:custGeom>
            <a:avLst/>
            <a:gdLst/>
            <a:ahLst/>
            <a:cxnLst/>
            <a:rect l="l" t="t" r="r" b="b"/>
            <a:pathLst>
              <a:path w="374576" h="70413" extrusionOk="0">
                <a:moveTo>
                  <a:pt x="0" y="38887"/>
                </a:moveTo>
                <a:cubicBezTo>
                  <a:pt x="2838" y="34156"/>
                  <a:pt x="9462" y="32546"/>
                  <a:pt x="12301" y="27816"/>
                </a:cubicBezTo>
                <a:cubicBezTo>
                  <a:pt x="15597" y="22324"/>
                  <a:pt x="21116" y="17893"/>
                  <a:pt x="27063" y="15515"/>
                </a:cubicBezTo>
                <a:cubicBezTo>
                  <a:pt x="28758" y="14837"/>
                  <a:pt x="29557" y="11905"/>
                  <a:pt x="31368" y="12132"/>
                </a:cubicBezTo>
                <a:cubicBezTo>
                  <a:pt x="41195" y="13362"/>
                  <a:pt x="43984" y="27521"/>
                  <a:pt x="48898" y="36119"/>
                </a:cubicBezTo>
                <a:cubicBezTo>
                  <a:pt x="51393" y="40484"/>
                  <a:pt x="56768" y="42380"/>
                  <a:pt x="60584" y="45653"/>
                </a:cubicBezTo>
                <a:cubicBezTo>
                  <a:pt x="65238" y="49645"/>
                  <a:pt x="66269" y="57830"/>
                  <a:pt x="71963" y="60107"/>
                </a:cubicBezTo>
                <a:cubicBezTo>
                  <a:pt x="77569" y="62349"/>
                  <a:pt x="81531" y="52689"/>
                  <a:pt x="85802" y="48421"/>
                </a:cubicBezTo>
                <a:cubicBezTo>
                  <a:pt x="89225" y="45001"/>
                  <a:pt x="94465" y="43588"/>
                  <a:pt x="97488" y="39810"/>
                </a:cubicBezTo>
                <a:cubicBezTo>
                  <a:pt x="98664" y="38341"/>
                  <a:pt x="98494" y="35550"/>
                  <a:pt x="100256" y="34889"/>
                </a:cubicBezTo>
                <a:cubicBezTo>
                  <a:pt x="104945" y="33132"/>
                  <a:pt x="111317" y="36566"/>
                  <a:pt x="114095" y="40732"/>
                </a:cubicBezTo>
                <a:cubicBezTo>
                  <a:pt x="115905" y="43447"/>
                  <a:pt x="117765" y="48838"/>
                  <a:pt x="120860" y="47806"/>
                </a:cubicBezTo>
                <a:cubicBezTo>
                  <a:pt x="125468" y="46269"/>
                  <a:pt x="128906" y="41874"/>
                  <a:pt x="131317" y="37657"/>
                </a:cubicBezTo>
                <a:cubicBezTo>
                  <a:pt x="132324" y="35895"/>
                  <a:pt x="133933" y="32226"/>
                  <a:pt x="135622" y="33352"/>
                </a:cubicBezTo>
                <a:cubicBezTo>
                  <a:pt x="142260" y="37776"/>
                  <a:pt x="149703" y="40945"/>
                  <a:pt x="157149" y="43808"/>
                </a:cubicBezTo>
                <a:cubicBezTo>
                  <a:pt x="162328" y="45799"/>
                  <a:pt x="168993" y="46366"/>
                  <a:pt x="172218" y="50881"/>
                </a:cubicBezTo>
                <a:cubicBezTo>
                  <a:pt x="173791" y="53083"/>
                  <a:pt x="173977" y="56097"/>
                  <a:pt x="175601" y="58262"/>
                </a:cubicBezTo>
                <a:cubicBezTo>
                  <a:pt x="178698" y="62389"/>
                  <a:pt x="185631" y="61143"/>
                  <a:pt x="190055" y="63797"/>
                </a:cubicBezTo>
                <a:cubicBezTo>
                  <a:pt x="193872" y="66086"/>
                  <a:pt x="197336" y="70886"/>
                  <a:pt x="201742" y="70256"/>
                </a:cubicBezTo>
                <a:cubicBezTo>
                  <a:pt x="207323" y="69458"/>
                  <a:pt x="208367" y="61126"/>
                  <a:pt x="211890" y="56724"/>
                </a:cubicBezTo>
                <a:cubicBezTo>
                  <a:pt x="215212" y="52573"/>
                  <a:pt x="220255" y="49965"/>
                  <a:pt x="225114" y="47806"/>
                </a:cubicBezTo>
                <a:cubicBezTo>
                  <a:pt x="227739" y="46640"/>
                  <a:pt x="229619" y="51441"/>
                  <a:pt x="232188" y="52726"/>
                </a:cubicBezTo>
                <a:cubicBezTo>
                  <a:pt x="236210" y="54737"/>
                  <a:pt x="240634" y="55948"/>
                  <a:pt x="244489" y="58262"/>
                </a:cubicBezTo>
                <a:cubicBezTo>
                  <a:pt x="248497" y="60668"/>
                  <a:pt x="251024" y="65739"/>
                  <a:pt x="255560" y="66873"/>
                </a:cubicBezTo>
                <a:cubicBezTo>
                  <a:pt x="259716" y="67912"/>
                  <a:pt x="263854" y="64419"/>
                  <a:pt x="267554" y="62260"/>
                </a:cubicBezTo>
                <a:cubicBezTo>
                  <a:pt x="279099" y="55524"/>
                  <a:pt x="283567" y="40473"/>
                  <a:pt x="294002" y="32121"/>
                </a:cubicBezTo>
                <a:cubicBezTo>
                  <a:pt x="296381" y="30217"/>
                  <a:pt x="297426" y="23993"/>
                  <a:pt x="300152" y="25356"/>
                </a:cubicBezTo>
                <a:cubicBezTo>
                  <a:pt x="301711" y="26135"/>
                  <a:pt x="301100" y="29104"/>
                  <a:pt x="302613" y="29969"/>
                </a:cubicBezTo>
                <a:cubicBezTo>
                  <a:pt x="304126" y="30834"/>
                  <a:pt x="305572" y="26958"/>
                  <a:pt x="307226" y="27508"/>
                </a:cubicBezTo>
                <a:cubicBezTo>
                  <a:pt x="309995" y="28429"/>
                  <a:pt x="308688" y="33203"/>
                  <a:pt x="309994" y="35812"/>
                </a:cubicBezTo>
                <a:cubicBezTo>
                  <a:pt x="313400" y="42619"/>
                  <a:pt x="319410" y="48277"/>
                  <a:pt x="325985" y="52111"/>
                </a:cubicBezTo>
                <a:cubicBezTo>
                  <a:pt x="328991" y="53864"/>
                  <a:pt x="330253" y="61046"/>
                  <a:pt x="333366" y="59492"/>
                </a:cubicBezTo>
                <a:cubicBezTo>
                  <a:pt x="336370" y="57992"/>
                  <a:pt x="333656" y="52445"/>
                  <a:pt x="335519" y="49651"/>
                </a:cubicBezTo>
                <a:cubicBezTo>
                  <a:pt x="340513" y="42163"/>
                  <a:pt x="346928" y="35680"/>
                  <a:pt x="351818" y="28124"/>
                </a:cubicBezTo>
                <a:cubicBezTo>
                  <a:pt x="354360" y="24195"/>
                  <a:pt x="355079" y="18923"/>
                  <a:pt x="358584" y="15822"/>
                </a:cubicBezTo>
                <a:cubicBezTo>
                  <a:pt x="364068" y="10971"/>
                  <a:pt x="372493" y="7549"/>
                  <a:pt x="374268" y="446"/>
                </a:cubicBezTo>
                <a:cubicBezTo>
                  <a:pt x="374303" y="305"/>
                  <a:pt x="374530" y="0"/>
                  <a:pt x="374576" y="138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44" name="Google Shape;144;p23"/>
          <p:cNvSpPr txBox="1">
            <a:spLocks noGrp="1"/>
          </p:cNvSpPr>
          <p:nvPr>
            <p:ph type="subTitle" idx="1"/>
          </p:nvPr>
        </p:nvSpPr>
        <p:spPr>
          <a:xfrm>
            <a:off x="4790801" y="2849400"/>
            <a:ext cx="13905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23"/>
          <p:cNvSpPr txBox="1">
            <a:spLocks noGrp="1"/>
          </p:cNvSpPr>
          <p:nvPr>
            <p:ph type="subTitle" idx="2"/>
          </p:nvPr>
        </p:nvSpPr>
        <p:spPr>
          <a:xfrm>
            <a:off x="6624500" y="2849400"/>
            <a:ext cx="13899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subTitle" idx="3"/>
          </p:nvPr>
        </p:nvSpPr>
        <p:spPr>
          <a:xfrm>
            <a:off x="1124000" y="2849400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subTitle" idx="4"/>
          </p:nvPr>
        </p:nvSpPr>
        <p:spPr>
          <a:xfrm>
            <a:off x="2957402" y="2849400"/>
            <a:ext cx="13902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963285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title" idx="5"/>
          </p:nvPr>
        </p:nvSpPr>
        <p:spPr>
          <a:xfrm>
            <a:off x="2796739" y="1685087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title" idx="6"/>
          </p:nvPr>
        </p:nvSpPr>
        <p:spPr>
          <a:xfrm>
            <a:off x="4628050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title" idx="7"/>
          </p:nvPr>
        </p:nvSpPr>
        <p:spPr>
          <a:xfrm>
            <a:off x="6463692" y="1685076"/>
            <a:ext cx="17115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 i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25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title" idx="8"/>
          </p:nvPr>
        </p:nvSpPr>
        <p:spPr>
          <a:xfrm>
            <a:off x="713225" y="4866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subTitle" idx="1"/>
          </p:nvPr>
        </p:nvSpPr>
        <p:spPr>
          <a:xfrm>
            <a:off x="1236975" y="2571800"/>
            <a:ext cx="2784900" cy="1653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subTitle" idx="2"/>
          </p:nvPr>
        </p:nvSpPr>
        <p:spPr>
          <a:xfrm>
            <a:off x="5066000" y="2571800"/>
            <a:ext cx="2841000" cy="1653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title"/>
          </p:nvPr>
        </p:nvSpPr>
        <p:spPr>
          <a:xfrm>
            <a:off x="1278625" y="2661036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7"/>
          <p:cNvSpPr txBox="1">
            <a:spLocks noGrp="1"/>
          </p:cNvSpPr>
          <p:nvPr>
            <p:ph type="title" idx="3"/>
          </p:nvPr>
        </p:nvSpPr>
        <p:spPr>
          <a:xfrm>
            <a:off x="5135850" y="2661036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7"/>
          <p:cNvSpPr txBox="1">
            <a:spLocks noGrp="1"/>
          </p:cNvSpPr>
          <p:nvPr>
            <p:ph type="title" idx="4"/>
          </p:nvPr>
        </p:nvSpPr>
        <p:spPr>
          <a:xfrm>
            <a:off x="2069550" y="583337"/>
            <a:ext cx="4993200" cy="13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7"/>
          <p:cNvSpPr/>
          <p:nvPr/>
        </p:nvSpPr>
        <p:spPr>
          <a:xfrm rot="-7755445">
            <a:off x="542329" y="-557427"/>
            <a:ext cx="767809" cy="2562575"/>
          </a:xfrm>
          <a:custGeom>
            <a:avLst/>
            <a:gdLst/>
            <a:ahLst/>
            <a:cxnLst/>
            <a:rect l="l" t="t" r="r" b="b"/>
            <a:pathLst>
              <a:path w="8072" h="101882" extrusionOk="0">
                <a:moveTo>
                  <a:pt x="8072" y="0"/>
                </a:moveTo>
                <a:cubicBezTo>
                  <a:pt x="2098" y="7467"/>
                  <a:pt x="-1210" y="18240"/>
                  <a:pt x="452" y="27657"/>
                </a:cubicBezTo>
                <a:cubicBezTo>
                  <a:pt x="2300" y="38129"/>
                  <a:pt x="7790" y="48069"/>
                  <a:pt x="7790" y="58702"/>
                </a:cubicBezTo>
                <a:cubicBezTo>
                  <a:pt x="7790" y="67116"/>
                  <a:pt x="6587" y="75803"/>
                  <a:pt x="3274" y="83537"/>
                </a:cubicBezTo>
                <a:cubicBezTo>
                  <a:pt x="866" y="89158"/>
                  <a:pt x="-1046" y="97554"/>
                  <a:pt x="3274" y="10188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189" name="Google Shape;189;p27"/>
          <p:cNvSpPr/>
          <p:nvPr/>
        </p:nvSpPr>
        <p:spPr>
          <a:xfrm rot="10800000">
            <a:off x="8296782" y="-176062"/>
            <a:ext cx="983368" cy="2424737"/>
          </a:xfrm>
          <a:custGeom>
            <a:avLst/>
            <a:gdLst/>
            <a:ahLst/>
            <a:cxnLst/>
            <a:rect l="l" t="t" r="r" b="b"/>
            <a:pathLst>
              <a:path w="33428" h="111252" extrusionOk="0">
                <a:moveTo>
                  <a:pt x="2286" y="0"/>
                </a:moveTo>
                <a:cubicBezTo>
                  <a:pt x="12044" y="4879"/>
                  <a:pt x="29864" y="3018"/>
                  <a:pt x="32004" y="13716"/>
                </a:cubicBezTo>
                <a:cubicBezTo>
                  <a:pt x="33200" y="19694"/>
                  <a:pt x="34405" y="26401"/>
                  <a:pt x="32004" y="32004"/>
                </a:cubicBezTo>
                <a:cubicBezTo>
                  <a:pt x="28757" y="39580"/>
                  <a:pt x="21182" y="44861"/>
                  <a:pt x="18288" y="52578"/>
                </a:cubicBezTo>
                <a:cubicBezTo>
                  <a:pt x="13637" y="64982"/>
                  <a:pt x="18726" y="79422"/>
                  <a:pt x="15240" y="92202"/>
                </a:cubicBezTo>
                <a:cubicBezTo>
                  <a:pt x="13100" y="100047"/>
                  <a:pt x="3637" y="103979"/>
                  <a:pt x="0" y="111252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38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99025" y="445025"/>
            <a:ext cx="7946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99025" y="1152475"/>
            <a:ext cx="79461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8" r:id="rId4"/>
    <p:sldLayoutId id="2147483661" r:id="rId5"/>
    <p:sldLayoutId id="2147483662" r:id="rId6"/>
    <p:sldLayoutId id="2147483667" r:id="rId7"/>
    <p:sldLayoutId id="2147483669" r:id="rId8"/>
    <p:sldLayoutId id="2147483673" r:id="rId9"/>
    <p:sldLayoutId id="2147483674" r:id="rId10"/>
    <p:sldLayoutId id="2147483679" r:id="rId11"/>
    <p:sldLayoutId id="2147483685" r:id="rId12"/>
    <p:sldLayoutId id="2147483687" r:id="rId13"/>
    <p:sldLayoutId id="2147483690" r:id="rId14"/>
    <p:sldLayoutId id="2147483702" r:id="rId15"/>
    <p:sldLayoutId id="2147483703" r:id="rId16"/>
    <p:sldLayoutId id="2147483738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arlow Semi Condensed SemiBold"/>
              <a:buNone/>
              <a:defRPr sz="3200">
                <a:solidFill>
                  <a:schemeClr val="dk1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●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utive Mono"/>
              <a:buChar char="○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utive Mono"/>
              <a:buChar char="■"/>
              <a:defRPr>
                <a:solidFill>
                  <a:schemeClr val="dk1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36721838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23" r:id="rId13"/>
    <p:sldLayoutId id="2147483724" r:id="rId14"/>
    <p:sldLayoutId id="2147483725" r:id="rId15"/>
    <p:sldLayoutId id="2147483726" r:id="rId16"/>
    <p:sldLayoutId id="2147483727" r:id="rId17"/>
    <p:sldLayoutId id="2147483728" r:id="rId18"/>
    <p:sldLayoutId id="2147483729" r:id="rId19"/>
    <p:sldLayoutId id="2147483730" r:id="rId20"/>
    <p:sldLayoutId id="2147483731" r:id="rId21"/>
    <p:sldLayoutId id="2147483732" r:id="rId22"/>
    <p:sldLayoutId id="2147483733" r:id="rId23"/>
    <p:sldLayoutId id="2147483734" r:id="rId24"/>
    <p:sldLayoutId id="2147483735" r:id="rId25"/>
    <p:sldLayoutId id="2147483736" r:id="rId26"/>
    <p:sldLayoutId id="2147483737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hyperlink" Target="https://github.com/gemini235/Super_Store_Sales/tree/master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DABE"/>
        </a:solidFill>
        <a:effectLst/>
      </p:bgPr>
    </p:bg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2"/>
          <p:cNvSpPr txBox="1">
            <a:spLocks noGrp="1"/>
          </p:cNvSpPr>
          <p:nvPr>
            <p:ph type="ctrTitle"/>
          </p:nvPr>
        </p:nvSpPr>
        <p:spPr>
          <a:xfrm>
            <a:off x="353286" y="1524944"/>
            <a:ext cx="6156430" cy="2304523"/>
          </a:xfrm>
          <a:prstGeom prst="rect">
            <a:avLst/>
          </a:prstGeom>
        </p:spPr>
        <p:txBody>
          <a:bodyPr spcFirstLastPara="1" wrap="square" lIns="0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SUPERSTORE SALES</a:t>
            </a:r>
            <a:endParaRPr sz="8000" dirty="0"/>
          </a:p>
        </p:txBody>
      </p:sp>
      <p:grpSp>
        <p:nvGrpSpPr>
          <p:cNvPr id="475" name="Google Shape;475;p32"/>
          <p:cNvGrpSpPr/>
          <p:nvPr/>
        </p:nvGrpSpPr>
        <p:grpSpPr>
          <a:xfrm>
            <a:off x="699900" y="421100"/>
            <a:ext cx="1389637" cy="355999"/>
            <a:chOff x="699900" y="446700"/>
            <a:chExt cx="1389637" cy="355999"/>
          </a:xfrm>
        </p:grpSpPr>
        <p:sp>
          <p:nvSpPr>
            <p:cNvPr id="476" name="Google Shape;476;p32"/>
            <p:cNvSpPr/>
            <p:nvPr/>
          </p:nvSpPr>
          <p:spPr>
            <a:xfrm>
              <a:off x="1192931" y="497641"/>
              <a:ext cx="195396" cy="205039"/>
            </a:xfrm>
            <a:custGeom>
              <a:avLst/>
              <a:gdLst/>
              <a:ahLst/>
              <a:cxnLst/>
              <a:rect l="l" t="t" r="r" b="b"/>
              <a:pathLst>
                <a:path w="19817" h="20795" extrusionOk="0">
                  <a:moveTo>
                    <a:pt x="9893" y="3907"/>
                  </a:moveTo>
                  <a:lnTo>
                    <a:pt x="13012" y="13107"/>
                  </a:lnTo>
                  <a:lnTo>
                    <a:pt x="6679" y="13107"/>
                  </a:lnTo>
                  <a:lnTo>
                    <a:pt x="9830" y="3907"/>
                  </a:lnTo>
                  <a:close/>
                  <a:moveTo>
                    <a:pt x="9861" y="1"/>
                  </a:moveTo>
                  <a:cubicBezTo>
                    <a:pt x="9137" y="1"/>
                    <a:pt x="8507" y="127"/>
                    <a:pt x="8003" y="410"/>
                  </a:cubicBezTo>
                  <a:cubicBezTo>
                    <a:pt x="7467" y="662"/>
                    <a:pt x="7026" y="1041"/>
                    <a:pt x="6616" y="1576"/>
                  </a:cubicBezTo>
                  <a:cubicBezTo>
                    <a:pt x="6238" y="2080"/>
                    <a:pt x="5860" y="2710"/>
                    <a:pt x="5545" y="3466"/>
                  </a:cubicBezTo>
                  <a:cubicBezTo>
                    <a:pt x="5199" y="4223"/>
                    <a:pt x="4852" y="5073"/>
                    <a:pt x="4506" y="6050"/>
                  </a:cubicBezTo>
                  <a:lnTo>
                    <a:pt x="630" y="16446"/>
                  </a:lnTo>
                  <a:cubicBezTo>
                    <a:pt x="567" y="16635"/>
                    <a:pt x="504" y="16793"/>
                    <a:pt x="441" y="16982"/>
                  </a:cubicBezTo>
                  <a:cubicBezTo>
                    <a:pt x="347" y="17171"/>
                    <a:pt x="284" y="17360"/>
                    <a:pt x="221" y="17549"/>
                  </a:cubicBezTo>
                  <a:cubicBezTo>
                    <a:pt x="158" y="17738"/>
                    <a:pt x="95" y="17927"/>
                    <a:pt x="63" y="18116"/>
                  </a:cubicBezTo>
                  <a:cubicBezTo>
                    <a:pt x="0" y="18274"/>
                    <a:pt x="0" y="18431"/>
                    <a:pt x="0" y="18589"/>
                  </a:cubicBezTo>
                  <a:cubicBezTo>
                    <a:pt x="0" y="18935"/>
                    <a:pt x="63" y="19250"/>
                    <a:pt x="189" y="19534"/>
                  </a:cubicBezTo>
                  <a:cubicBezTo>
                    <a:pt x="315" y="19786"/>
                    <a:pt x="473" y="20006"/>
                    <a:pt x="693" y="20196"/>
                  </a:cubicBezTo>
                  <a:cubicBezTo>
                    <a:pt x="914" y="20385"/>
                    <a:pt x="1166" y="20542"/>
                    <a:pt x="1481" y="20637"/>
                  </a:cubicBezTo>
                  <a:cubicBezTo>
                    <a:pt x="1765" y="20731"/>
                    <a:pt x="2080" y="20794"/>
                    <a:pt x="2395" y="20794"/>
                  </a:cubicBezTo>
                  <a:cubicBezTo>
                    <a:pt x="2773" y="20794"/>
                    <a:pt x="3088" y="20731"/>
                    <a:pt x="3371" y="20637"/>
                  </a:cubicBezTo>
                  <a:cubicBezTo>
                    <a:pt x="3655" y="20542"/>
                    <a:pt x="3875" y="20385"/>
                    <a:pt x="4096" y="20164"/>
                  </a:cubicBezTo>
                  <a:cubicBezTo>
                    <a:pt x="4316" y="19912"/>
                    <a:pt x="4506" y="19628"/>
                    <a:pt x="4695" y="19250"/>
                  </a:cubicBezTo>
                  <a:cubicBezTo>
                    <a:pt x="4852" y="18872"/>
                    <a:pt x="5041" y="18431"/>
                    <a:pt x="5199" y="17896"/>
                  </a:cubicBezTo>
                  <a:lnTo>
                    <a:pt x="5797" y="16068"/>
                  </a:lnTo>
                  <a:lnTo>
                    <a:pt x="13894" y="16068"/>
                  </a:lnTo>
                  <a:lnTo>
                    <a:pt x="14587" y="17896"/>
                  </a:lnTo>
                  <a:cubicBezTo>
                    <a:pt x="14776" y="18431"/>
                    <a:pt x="14965" y="18872"/>
                    <a:pt x="15154" y="19219"/>
                  </a:cubicBezTo>
                  <a:cubicBezTo>
                    <a:pt x="15343" y="19597"/>
                    <a:pt x="15532" y="19912"/>
                    <a:pt x="15721" y="20133"/>
                  </a:cubicBezTo>
                  <a:cubicBezTo>
                    <a:pt x="15942" y="20353"/>
                    <a:pt x="16194" y="20511"/>
                    <a:pt x="16446" y="20637"/>
                  </a:cubicBezTo>
                  <a:cubicBezTo>
                    <a:pt x="16729" y="20731"/>
                    <a:pt x="17044" y="20794"/>
                    <a:pt x="17423" y="20794"/>
                  </a:cubicBezTo>
                  <a:cubicBezTo>
                    <a:pt x="17738" y="20794"/>
                    <a:pt x="18053" y="20731"/>
                    <a:pt x="18336" y="20637"/>
                  </a:cubicBezTo>
                  <a:cubicBezTo>
                    <a:pt x="18620" y="20542"/>
                    <a:pt x="18872" y="20385"/>
                    <a:pt x="19092" y="20196"/>
                  </a:cubicBezTo>
                  <a:cubicBezTo>
                    <a:pt x="19313" y="20006"/>
                    <a:pt x="19502" y="19786"/>
                    <a:pt x="19628" y="19534"/>
                  </a:cubicBezTo>
                  <a:cubicBezTo>
                    <a:pt x="19754" y="19250"/>
                    <a:pt x="19817" y="18935"/>
                    <a:pt x="19817" y="18589"/>
                  </a:cubicBezTo>
                  <a:cubicBezTo>
                    <a:pt x="19817" y="18431"/>
                    <a:pt x="19785" y="18274"/>
                    <a:pt x="19754" y="18116"/>
                  </a:cubicBezTo>
                  <a:cubicBezTo>
                    <a:pt x="19691" y="17927"/>
                    <a:pt x="19659" y="17738"/>
                    <a:pt x="19596" y="17549"/>
                  </a:cubicBezTo>
                  <a:cubicBezTo>
                    <a:pt x="19502" y="17360"/>
                    <a:pt x="19439" y="17171"/>
                    <a:pt x="19376" y="16982"/>
                  </a:cubicBezTo>
                  <a:cubicBezTo>
                    <a:pt x="19281" y="16793"/>
                    <a:pt x="19218" y="16635"/>
                    <a:pt x="19155" y="16446"/>
                  </a:cubicBezTo>
                  <a:lnTo>
                    <a:pt x="15217" y="6050"/>
                  </a:lnTo>
                  <a:cubicBezTo>
                    <a:pt x="14808" y="4916"/>
                    <a:pt x="14398" y="3970"/>
                    <a:pt x="14052" y="3183"/>
                  </a:cubicBezTo>
                  <a:cubicBezTo>
                    <a:pt x="13705" y="2427"/>
                    <a:pt x="13327" y="1797"/>
                    <a:pt x="12949" y="1324"/>
                  </a:cubicBezTo>
                  <a:cubicBezTo>
                    <a:pt x="12539" y="851"/>
                    <a:pt x="12098" y="505"/>
                    <a:pt x="11626" y="316"/>
                  </a:cubicBezTo>
                  <a:cubicBezTo>
                    <a:pt x="11153" y="95"/>
                    <a:pt x="10554" y="1"/>
                    <a:pt x="98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1412256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90" y="1"/>
                  </a:moveTo>
                  <a:cubicBezTo>
                    <a:pt x="2143" y="1"/>
                    <a:pt x="1797" y="64"/>
                    <a:pt x="1482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77" y="3498"/>
                    <a:pt x="1230" y="3624"/>
                    <a:pt x="1545" y="3718"/>
                  </a:cubicBezTo>
                  <a:cubicBezTo>
                    <a:pt x="1828" y="3813"/>
                    <a:pt x="2143" y="3844"/>
                    <a:pt x="2490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718" y="3655"/>
                    <a:pt x="3970" y="3529"/>
                    <a:pt x="4191" y="3372"/>
                  </a:cubicBezTo>
                  <a:cubicBezTo>
                    <a:pt x="4412" y="3214"/>
                    <a:pt x="4601" y="2994"/>
                    <a:pt x="4758" y="2773"/>
                  </a:cubicBezTo>
                  <a:cubicBezTo>
                    <a:pt x="4884" y="2521"/>
                    <a:pt x="4979" y="2238"/>
                    <a:pt x="4979" y="1923"/>
                  </a:cubicBezTo>
                  <a:cubicBezTo>
                    <a:pt x="4979" y="1608"/>
                    <a:pt x="4916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90" y="1"/>
                  </a:cubicBezTo>
                  <a:close/>
                  <a:moveTo>
                    <a:pt x="2395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95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95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1492414" y="558226"/>
              <a:ext cx="98166" cy="144459"/>
            </a:xfrm>
            <a:custGeom>
              <a:avLst/>
              <a:gdLst/>
              <a:ahLst/>
              <a:cxnLst/>
              <a:rect l="l" t="t" r="r" b="b"/>
              <a:pathLst>
                <a:path w="9956" h="14651" extrusionOk="0">
                  <a:moveTo>
                    <a:pt x="8128" y="0"/>
                  </a:moveTo>
                  <a:cubicBezTo>
                    <a:pt x="7152" y="0"/>
                    <a:pt x="6364" y="284"/>
                    <a:pt x="5734" y="819"/>
                  </a:cubicBezTo>
                  <a:cubicBezTo>
                    <a:pt x="5104" y="1387"/>
                    <a:pt x="4726" y="2143"/>
                    <a:pt x="4568" y="3088"/>
                  </a:cubicBezTo>
                  <a:cubicBezTo>
                    <a:pt x="4568" y="2143"/>
                    <a:pt x="4379" y="1450"/>
                    <a:pt x="4001" y="945"/>
                  </a:cubicBezTo>
                  <a:cubicBezTo>
                    <a:pt x="3623" y="473"/>
                    <a:pt x="3056" y="252"/>
                    <a:pt x="2300" y="252"/>
                  </a:cubicBezTo>
                  <a:cubicBezTo>
                    <a:pt x="2016" y="252"/>
                    <a:pt x="1701" y="284"/>
                    <a:pt x="1449" y="378"/>
                  </a:cubicBezTo>
                  <a:cubicBezTo>
                    <a:pt x="1166" y="473"/>
                    <a:pt x="914" y="599"/>
                    <a:pt x="693" y="788"/>
                  </a:cubicBezTo>
                  <a:cubicBezTo>
                    <a:pt x="473" y="945"/>
                    <a:pt x="315" y="1166"/>
                    <a:pt x="189" y="1450"/>
                  </a:cubicBezTo>
                  <a:cubicBezTo>
                    <a:pt x="63" y="1702"/>
                    <a:pt x="0" y="2017"/>
                    <a:pt x="0" y="2363"/>
                  </a:cubicBezTo>
                  <a:lnTo>
                    <a:pt x="0" y="11815"/>
                  </a:lnTo>
                  <a:cubicBezTo>
                    <a:pt x="0" y="12728"/>
                    <a:pt x="158" y="13421"/>
                    <a:pt x="473" y="13925"/>
                  </a:cubicBezTo>
                  <a:cubicBezTo>
                    <a:pt x="819" y="14398"/>
                    <a:pt x="1386" y="14650"/>
                    <a:pt x="2174" y="14650"/>
                  </a:cubicBezTo>
                  <a:cubicBezTo>
                    <a:pt x="3025" y="14650"/>
                    <a:pt x="3655" y="14398"/>
                    <a:pt x="4001" y="13925"/>
                  </a:cubicBezTo>
                  <a:cubicBezTo>
                    <a:pt x="4379" y="13421"/>
                    <a:pt x="4568" y="12728"/>
                    <a:pt x="4568" y="11815"/>
                  </a:cubicBezTo>
                  <a:lnTo>
                    <a:pt x="4568" y="6742"/>
                  </a:lnTo>
                  <a:cubicBezTo>
                    <a:pt x="4568" y="6175"/>
                    <a:pt x="4631" y="5703"/>
                    <a:pt x="4789" y="5325"/>
                  </a:cubicBezTo>
                  <a:cubicBezTo>
                    <a:pt x="4946" y="4947"/>
                    <a:pt x="5167" y="4632"/>
                    <a:pt x="5450" y="4379"/>
                  </a:cubicBezTo>
                  <a:cubicBezTo>
                    <a:pt x="5702" y="4127"/>
                    <a:pt x="6018" y="3970"/>
                    <a:pt x="6396" y="3844"/>
                  </a:cubicBezTo>
                  <a:cubicBezTo>
                    <a:pt x="6774" y="3718"/>
                    <a:pt x="7152" y="3623"/>
                    <a:pt x="7593" y="3592"/>
                  </a:cubicBezTo>
                  <a:cubicBezTo>
                    <a:pt x="8317" y="3529"/>
                    <a:pt x="8884" y="3371"/>
                    <a:pt x="9294" y="3088"/>
                  </a:cubicBezTo>
                  <a:cubicBezTo>
                    <a:pt x="9735" y="2804"/>
                    <a:pt x="9956" y="2332"/>
                    <a:pt x="9956" y="1733"/>
                  </a:cubicBezTo>
                  <a:cubicBezTo>
                    <a:pt x="9956" y="1513"/>
                    <a:pt x="9893" y="1324"/>
                    <a:pt x="9830" y="1103"/>
                  </a:cubicBezTo>
                  <a:cubicBezTo>
                    <a:pt x="9735" y="882"/>
                    <a:pt x="9641" y="693"/>
                    <a:pt x="9483" y="536"/>
                  </a:cubicBezTo>
                  <a:cubicBezTo>
                    <a:pt x="9326" y="378"/>
                    <a:pt x="9137" y="252"/>
                    <a:pt x="8916" y="158"/>
                  </a:cubicBezTo>
                  <a:cubicBezTo>
                    <a:pt x="8695" y="63"/>
                    <a:pt x="8412" y="0"/>
                    <a:pt x="8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1694682" y="491429"/>
              <a:ext cx="49093" cy="211250"/>
            </a:xfrm>
            <a:custGeom>
              <a:avLst/>
              <a:gdLst/>
              <a:ahLst/>
              <a:cxnLst/>
              <a:rect l="l" t="t" r="r" b="b"/>
              <a:pathLst>
                <a:path w="4979" h="21425" extrusionOk="0">
                  <a:moveTo>
                    <a:pt x="2489" y="1"/>
                  </a:moveTo>
                  <a:cubicBezTo>
                    <a:pt x="2111" y="1"/>
                    <a:pt x="1796" y="64"/>
                    <a:pt x="1481" y="158"/>
                  </a:cubicBezTo>
                  <a:cubicBezTo>
                    <a:pt x="1198" y="253"/>
                    <a:pt x="914" y="379"/>
                    <a:pt x="694" y="536"/>
                  </a:cubicBezTo>
                  <a:cubicBezTo>
                    <a:pt x="473" y="725"/>
                    <a:pt x="316" y="914"/>
                    <a:pt x="190" y="1166"/>
                  </a:cubicBezTo>
                  <a:cubicBezTo>
                    <a:pt x="64" y="1387"/>
                    <a:pt x="1" y="1639"/>
                    <a:pt x="1" y="1923"/>
                  </a:cubicBezTo>
                  <a:cubicBezTo>
                    <a:pt x="1" y="2238"/>
                    <a:pt x="64" y="2490"/>
                    <a:pt x="190" y="2742"/>
                  </a:cubicBezTo>
                  <a:cubicBezTo>
                    <a:pt x="316" y="2962"/>
                    <a:pt x="505" y="3183"/>
                    <a:pt x="725" y="3340"/>
                  </a:cubicBezTo>
                  <a:cubicBezTo>
                    <a:pt x="946" y="3498"/>
                    <a:pt x="1229" y="3624"/>
                    <a:pt x="1513" y="3718"/>
                  </a:cubicBezTo>
                  <a:cubicBezTo>
                    <a:pt x="1828" y="3813"/>
                    <a:pt x="2143" y="3844"/>
                    <a:pt x="2489" y="3844"/>
                  </a:cubicBezTo>
                  <a:cubicBezTo>
                    <a:pt x="2805" y="3844"/>
                    <a:pt x="3088" y="3813"/>
                    <a:pt x="3403" y="3718"/>
                  </a:cubicBezTo>
                  <a:cubicBezTo>
                    <a:pt x="3687" y="3655"/>
                    <a:pt x="3970" y="3529"/>
                    <a:pt x="4191" y="3372"/>
                  </a:cubicBezTo>
                  <a:cubicBezTo>
                    <a:pt x="4411" y="3214"/>
                    <a:pt x="4600" y="2994"/>
                    <a:pt x="4758" y="2773"/>
                  </a:cubicBezTo>
                  <a:cubicBezTo>
                    <a:pt x="4884" y="2521"/>
                    <a:pt x="4978" y="2238"/>
                    <a:pt x="4978" y="1923"/>
                  </a:cubicBezTo>
                  <a:cubicBezTo>
                    <a:pt x="4978" y="1608"/>
                    <a:pt x="4884" y="1355"/>
                    <a:pt x="4758" y="1103"/>
                  </a:cubicBezTo>
                  <a:cubicBezTo>
                    <a:pt x="4632" y="851"/>
                    <a:pt x="4443" y="662"/>
                    <a:pt x="4222" y="505"/>
                  </a:cubicBezTo>
                  <a:cubicBezTo>
                    <a:pt x="3970" y="347"/>
                    <a:pt x="3718" y="221"/>
                    <a:pt x="3403" y="127"/>
                  </a:cubicBezTo>
                  <a:cubicBezTo>
                    <a:pt x="3120" y="32"/>
                    <a:pt x="2805" y="1"/>
                    <a:pt x="2489" y="1"/>
                  </a:cubicBezTo>
                  <a:close/>
                  <a:moveTo>
                    <a:pt x="2363" y="7026"/>
                  </a:moveTo>
                  <a:cubicBezTo>
                    <a:pt x="1576" y="7026"/>
                    <a:pt x="1009" y="7247"/>
                    <a:pt x="694" y="7751"/>
                  </a:cubicBezTo>
                  <a:cubicBezTo>
                    <a:pt x="347" y="8224"/>
                    <a:pt x="190" y="8917"/>
                    <a:pt x="190" y="9830"/>
                  </a:cubicBezTo>
                  <a:lnTo>
                    <a:pt x="190" y="18589"/>
                  </a:lnTo>
                  <a:cubicBezTo>
                    <a:pt x="190" y="19502"/>
                    <a:pt x="347" y="20195"/>
                    <a:pt x="694" y="20699"/>
                  </a:cubicBezTo>
                  <a:cubicBezTo>
                    <a:pt x="1009" y="21172"/>
                    <a:pt x="1576" y="21424"/>
                    <a:pt x="2363" y="21424"/>
                  </a:cubicBezTo>
                  <a:cubicBezTo>
                    <a:pt x="3214" y="21424"/>
                    <a:pt x="3844" y="21172"/>
                    <a:pt x="4191" y="20699"/>
                  </a:cubicBezTo>
                  <a:cubicBezTo>
                    <a:pt x="4569" y="20195"/>
                    <a:pt x="4758" y="19502"/>
                    <a:pt x="4758" y="18589"/>
                  </a:cubicBezTo>
                  <a:lnTo>
                    <a:pt x="4758" y="9830"/>
                  </a:lnTo>
                  <a:cubicBezTo>
                    <a:pt x="4758" y="8917"/>
                    <a:pt x="4569" y="8224"/>
                    <a:pt x="4191" y="7751"/>
                  </a:cubicBezTo>
                  <a:cubicBezTo>
                    <a:pt x="3844" y="7247"/>
                    <a:pt x="3214" y="7026"/>
                    <a:pt x="2363" y="70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1774525" y="558226"/>
              <a:ext cx="141974" cy="144459"/>
            </a:xfrm>
            <a:custGeom>
              <a:avLst/>
              <a:gdLst/>
              <a:ahLst/>
              <a:cxnLst/>
              <a:rect l="l" t="t" r="r" b="b"/>
              <a:pathLst>
                <a:path w="14399" h="14651" extrusionOk="0">
                  <a:moveTo>
                    <a:pt x="9609" y="0"/>
                  </a:moveTo>
                  <a:cubicBezTo>
                    <a:pt x="9042" y="0"/>
                    <a:pt x="8475" y="63"/>
                    <a:pt x="7940" y="221"/>
                  </a:cubicBezTo>
                  <a:cubicBezTo>
                    <a:pt x="7404" y="378"/>
                    <a:pt x="6900" y="567"/>
                    <a:pt x="6459" y="851"/>
                  </a:cubicBezTo>
                  <a:cubicBezTo>
                    <a:pt x="6018" y="1103"/>
                    <a:pt x="5640" y="1418"/>
                    <a:pt x="5325" y="1796"/>
                  </a:cubicBezTo>
                  <a:cubicBezTo>
                    <a:pt x="4978" y="2174"/>
                    <a:pt x="4758" y="2615"/>
                    <a:pt x="4569" y="3056"/>
                  </a:cubicBezTo>
                  <a:cubicBezTo>
                    <a:pt x="4569" y="2143"/>
                    <a:pt x="4380" y="1450"/>
                    <a:pt x="4033" y="977"/>
                  </a:cubicBezTo>
                  <a:cubicBezTo>
                    <a:pt x="3655" y="473"/>
                    <a:pt x="3056" y="252"/>
                    <a:pt x="2206" y="252"/>
                  </a:cubicBezTo>
                  <a:cubicBezTo>
                    <a:pt x="1387" y="252"/>
                    <a:pt x="819" y="473"/>
                    <a:pt x="504" y="977"/>
                  </a:cubicBezTo>
                  <a:cubicBezTo>
                    <a:pt x="158" y="1450"/>
                    <a:pt x="0" y="2143"/>
                    <a:pt x="0" y="3056"/>
                  </a:cubicBezTo>
                  <a:lnTo>
                    <a:pt x="32" y="11815"/>
                  </a:lnTo>
                  <a:cubicBezTo>
                    <a:pt x="32" y="12728"/>
                    <a:pt x="189" y="13421"/>
                    <a:pt x="504" y="13925"/>
                  </a:cubicBezTo>
                  <a:cubicBezTo>
                    <a:pt x="851" y="14398"/>
                    <a:pt x="1418" y="14650"/>
                    <a:pt x="2206" y="14650"/>
                  </a:cubicBezTo>
                  <a:cubicBezTo>
                    <a:pt x="3056" y="14650"/>
                    <a:pt x="3655" y="14398"/>
                    <a:pt x="4033" y="13925"/>
                  </a:cubicBezTo>
                  <a:cubicBezTo>
                    <a:pt x="4411" y="13421"/>
                    <a:pt x="4600" y="12728"/>
                    <a:pt x="4600" y="11815"/>
                  </a:cubicBezTo>
                  <a:lnTo>
                    <a:pt x="4600" y="5892"/>
                  </a:lnTo>
                  <a:cubicBezTo>
                    <a:pt x="4600" y="5388"/>
                    <a:pt x="4663" y="4947"/>
                    <a:pt x="4821" y="4569"/>
                  </a:cubicBezTo>
                  <a:cubicBezTo>
                    <a:pt x="4978" y="4190"/>
                    <a:pt x="5167" y="3875"/>
                    <a:pt x="5451" y="3592"/>
                  </a:cubicBezTo>
                  <a:cubicBezTo>
                    <a:pt x="5703" y="3340"/>
                    <a:pt x="6018" y="3151"/>
                    <a:pt x="6364" y="3025"/>
                  </a:cubicBezTo>
                  <a:cubicBezTo>
                    <a:pt x="6711" y="2899"/>
                    <a:pt x="7089" y="2836"/>
                    <a:pt x="7499" y="2836"/>
                  </a:cubicBezTo>
                  <a:cubicBezTo>
                    <a:pt x="7814" y="2836"/>
                    <a:pt x="8129" y="2899"/>
                    <a:pt x="8412" y="2993"/>
                  </a:cubicBezTo>
                  <a:cubicBezTo>
                    <a:pt x="8696" y="3119"/>
                    <a:pt x="8948" y="3277"/>
                    <a:pt x="9137" y="3529"/>
                  </a:cubicBezTo>
                  <a:cubicBezTo>
                    <a:pt x="9357" y="3749"/>
                    <a:pt x="9515" y="4033"/>
                    <a:pt x="9641" y="4348"/>
                  </a:cubicBezTo>
                  <a:cubicBezTo>
                    <a:pt x="9767" y="4695"/>
                    <a:pt x="9830" y="5104"/>
                    <a:pt x="9830" y="5545"/>
                  </a:cubicBezTo>
                  <a:lnTo>
                    <a:pt x="9830" y="11815"/>
                  </a:lnTo>
                  <a:cubicBezTo>
                    <a:pt x="9830" y="12728"/>
                    <a:pt x="9987" y="13421"/>
                    <a:pt x="10334" y="13925"/>
                  </a:cubicBezTo>
                  <a:cubicBezTo>
                    <a:pt x="10649" y="14398"/>
                    <a:pt x="11216" y="14650"/>
                    <a:pt x="12004" y="14650"/>
                  </a:cubicBezTo>
                  <a:cubicBezTo>
                    <a:pt x="12854" y="14650"/>
                    <a:pt x="13484" y="14398"/>
                    <a:pt x="13831" y="13925"/>
                  </a:cubicBezTo>
                  <a:cubicBezTo>
                    <a:pt x="14209" y="13421"/>
                    <a:pt x="14398" y="12728"/>
                    <a:pt x="14398" y="11815"/>
                  </a:cubicBezTo>
                  <a:lnTo>
                    <a:pt x="14398" y="5356"/>
                  </a:lnTo>
                  <a:cubicBezTo>
                    <a:pt x="14398" y="4443"/>
                    <a:pt x="14272" y="3686"/>
                    <a:pt x="13989" y="2993"/>
                  </a:cubicBezTo>
                  <a:cubicBezTo>
                    <a:pt x="13737" y="2332"/>
                    <a:pt x="13358" y="1765"/>
                    <a:pt x="12917" y="1324"/>
                  </a:cubicBezTo>
                  <a:cubicBezTo>
                    <a:pt x="12476" y="882"/>
                    <a:pt x="11972" y="536"/>
                    <a:pt x="11405" y="315"/>
                  </a:cubicBezTo>
                  <a:cubicBezTo>
                    <a:pt x="10838" y="95"/>
                    <a:pt x="10239" y="0"/>
                    <a:pt x="96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1943530" y="558226"/>
              <a:ext cx="146007" cy="146007"/>
            </a:xfrm>
            <a:custGeom>
              <a:avLst/>
              <a:gdLst/>
              <a:ahLst/>
              <a:cxnLst/>
              <a:rect l="l" t="t" r="r" b="b"/>
              <a:pathLst>
                <a:path w="14808" h="14808" extrusionOk="0">
                  <a:moveTo>
                    <a:pt x="7719" y="2584"/>
                  </a:moveTo>
                  <a:cubicBezTo>
                    <a:pt x="8254" y="2584"/>
                    <a:pt x="8695" y="2678"/>
                    <a:pt x="9105" y="2836"/>
                  </a:cubicBezTo>
                  <a:cubicBezTo>
                    <a:pt x="9483" y="3025"/>
                    <a:pt x="9830" y="3277"/>
                    <a:pt x="10113" y="3592"/>
                  </a:cubicBezTo>
                  <a:cubicBezTo>
                    <a:pt x="10365" y="3907"/>
                    <a:pt x="10586" y="4253"/>
                    <a:pt x="10743" y="4695"/>
                  </a:cubicBezTo>
                  <a:cubicBezTo>
                    <a:pt x="10869" y="5136"/>
                    <a:pt x="10964" y="5577"/>
                    <a:pt x="10995" y="6112"/>
                  </a:cubicBezTo>
                  <a:lnTo>
                    <a:pt x="4474" y="6112"/>
                  </a:lnTo>
                  <a:cubicBezTo>
                    <a:pt x="4505" y="5608"/>
                    <a:pt x="4600" y="5167"/>
                    <a:pt x="4757" y="4726"/>
                  </a:cubicBezTo>
                  <a:cubicBezTo>
                    <a:pt x="4915" y="4316"/>
                    <a:pt x="5135" y="3938"/>
                    <a:pt x="5419" y="3623"/>
                  </a:cubicBezTo>
                  <a:cubicBezTo>
                    <a:pt x="5702" y="3308"/>
                    <a:pt x="6049" y="3056"/>
                    <a:pt x="6427" y="2867"/>
                  </a:cubicBezTo>
                  <a:cubicBezTo>
                    <a:pt x="6805" y="2678"/>
                    <a:pt x="7246" y="2584"/>
                    <a:pt x="7719" y="2584"/>
                  </a:cubicBezTo>
                  <a:close/>
                  <a:moveTo>
                    <a:pt x="7687" y="0"/>
                  </a:moveTo>
                  <a:cubicBezTo>
                    <a:pt x="6585" y="0"/>
                    <a:pt x="5545" y="189"/>
                    <a:pt x="4600" y="567"/>
                  </a:cubicBezTo>
                  <a:cubicBezTo>
                    <a:pt x="3655" y="945"/>
                    <a:pt x="2835" y="1481"/>
                    <a:pt x="2174" y="2143"/>
                  </a:cubicBezTo>
                  <a:cubicBezTo>
                    <a:pt x="1481" y="2804"/>
                    <a:pt x="945" y="3560"/>
                    <a:pt x="567" y="4474"/>
                  </a:cubicBezTo>
                  <a:cubicBezTo>
                    <a:pt x="189" y="5356"/>
                    <a:pt x="0" y="6333"/>
                    <a:pt x="0" y="7341"/>
                  </a:cubicBezTo>
                  <a:cubicBezTo>
                    <a:pt x="0" y="8601"/>
                    <a:pt x="189" y="9672"/>
                    <a:pt x="599" y="10617"/>
                  </a:cubicBezTo>
                  <a:cubicBezTo>
                    <a:pt x="977" y="11531"/>
                    <a:pt x="1544" y="12319"/>
                    <a:pt x="2237" y="12949"/>
                  </a:cubicBezTo>
                  <a:cubicBezTo>
                    <a:pt x="2930" y="13547"/>
                    <a:pt x="3749" y="14020"/>
                    <a:pt x="4694" y="14335"/>
                  </a:cubicBezTo>
                  <a:cubicBezTo>
                    <a:pt x="5639" y="14650"/>
                    <a:pt x="6679" y="14808"/>
                    <a:pt x="7782" y="14808"/>
                  </a:cubicBezTo>
                  <a:cubicBezTo>
                    <a:pt x="8349" y="14808"/>
                    <a:pt x="8979" y="14776"/>
                    <a:pt x="9609" y="14713"/>
                  </a:cubicBezTo>
                  <a:cubicBezTo>
                    <a:pt x="10239" y="14650"/>
                    <a:pt x="10838" y="14524"/>
                    <a:pt x="11436" y="14335"/>
                  </a:cubicBezTo>
                  <a:cubicBezTo>
                    <a:pt x="12003" y="14178"/>
                    <a:pt x="12508" y="13925"/>
                    <a:pt x="12949" y="13642"/>
                  </a:cubicBezTo>
                  <a:cubicBezTo>
                    <a:pt x="13390" y="13327"/>
                    <a:pt x="13705" y="12949"/>
                    <a:pt x="13894" y="12508"/>
                  </a:cubicBezTo>
                  <a:cubicBezTo>
                    <a:pt x="13957" y="12319"/>
                    <a:pt x="13988" y="12130"/>
                    <a:pt x="13988" y="11941"/>
                  </a:cubicBezTo>
                  <a:cubicBezTo>
                    <a:pt x="13988" y="11626"/>
                    <a:pt x="13894" y="11342"/>
                    <a:pt x="13705" y="11090"/>
                  </a:cubicBezTo>
                  <a:cubicBezTo>
                    <a:pt x="13516" y="10870"/>
                    <a:pt x="13264" y="10743"/>
                    <a:pt x="12949" y="10743"/>
                  </a:cubicBezTo>
                  <a:cubicBezTo>
                    <a:pt x="12854" y="10743"/>
                    <a:pt x="12728" y="10743"/>
                    <a:pt x="12602" y="10807"/>
                  </a:cubicBezTo>
                  <a:cubicBezTo>
                    <a:pt x="12224" y="10933"/>
                    <a:pt x="11877" y="11059"/>
                    <a:pt x="11531" y="11153"/>
                  </a:cubicBezTo>
                  <a:cubicBezTo>
                    <a:pt x="11184" y="11279"/>
                    <a:pt x="10838" y="11374"/>
                    <a:pt x="10491" y="11468"/>
                  </a:cubicBezTo>
                  <a:cubicBezTo>
                    <a:pt x="10176" y="11563"/>
                    <a:pt x="9798" y="11626"/>
                    <a:pt x="9452" y="11689"/>
                  </a:cubicBezTo>
                  <a:cubicBezTo>
                    <a:pt x="9105" y="11752"/>
                    <a:pt x="8727" y="11752"/>
                    <a:pt x="8317" y="11752"/>
                  </a:cubicBezTo>
                  <a:cubicBezTo>
                    <a:pt x="7057" y="11752"/>
                    <a:pt x="6112" y="11437"/>
                    <a:pt x="5482" y="10807"/>
                  </a:cubicBezTo>
                  <a:cubicBezTo>
                    <a:pt x="4883" y="10176"/>
                    <a:pt x="4537" y="9294"/>
                    <a:pt x="4505" y="8129"/>
                  </a:cubicBezTo>
                  <a:lnTo>
                    <a:pt x="13358" y="8129"/>
                  </a:lnTo>
                  <a:cubicBezTo>
                    <a:pt x="13799" y="8129"/>
                    <a:pt x="14177" y="8034"/>
                    <a:pt x="14429" y="7845"/>
                  </a:cubicBezTo>
                  <a:cubicBezTo>
                    <a:pt x="14681" y="7656"/>
                    <a:pt x="14807" y="7372"/>
                    <a:pt x="14807" y="6963"/>
                  </a:cubicBezTo>
                  <a:cubicBezTo>
                    <a:pt x="14807" y="6049"/>
                    <a:pt x="14650" y="5136"/>
                    <a:pt x="14366" y="4285"/>
                  </a:cubicBezTo>
                  <a:cubicBezTo>
                    <a:pt x="14083" y="3466"/>
                    <a:pt x="13642" y="2710"/>
                    <a:pt x="13075" y="2080"/>
                  </a:cubicBezTo>
                  <a:cubicBezTo>
                    <a:pt x="12476" y="1450"/>
                    <a:pt x="11751" y="945"/>
                    <a:pt x="10869" y="567"/>
                  </a:cubicBezTo>
                  <a:cubicBezTo>
                    <a:pt x="9987" y="189"/>
                    <a:pt x="8916" y="0"/>
                    <a:pt x="76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733762" y="446700"/>
              <a:ext cx="356005" cy="355995"/>
            </a:xfrm>
            <a:custGeom>
              <a:avLst/>
              <a:gdLst/>
              <a:ahLst/>
              <a:cxnLst/>
              <a:rect l="l" t="t" r="r" b="b"/>
              <a:pathLst>
                <a:path w="36106" h="36105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5388" y="32387"/>
                    <a:pt x="11280" y="36105"/>
                    <a:pt x="18053" y="36105"/>
                  </a:cubicBezTo>
                  <a:cubicBezTo>
                    <a:pt x="28009" y="36105"/>
                    <a:pt x="36106" y="28008"/>
                    <a:pt x="36106" y="18052"/>
                  </a:cubicBezTo>
                  <a:cubicBezTo>
                    <a:pt x="36106" y="11310"/>
                    <a:pt x="32388" y="5419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733762" y="446700"/>
              <a:ext cx="288287" cy="288277"/>
            </a:xfrm>
            <a:custGeom>
              <a:avLst/>
              <a:gdLst/>
              <a:ahLst/>
              <a:cxnLst/>
              <a:rect l="l" t="t" r="r" b="b"/>
              <a:pathLst>
                <a:path w="29238" h="29237" extrusionOk="0">
                  <a:moveTo>
                    <a:pt x="18053" y="0"/>
                  </a:moveTo>
                  <a:cubicBezTo>
                    <a:pt x="8066" y="0"/>
                    <a:pt x="1" y="8097"/>
                    <a:pt x="1" y="18052"/>
                  </a:cubicBezTo>
                  <a:cubicBezTo>
                    <a:pt x="1" y="21266"/>
                    <a:pt x="852" y="24290"/>
                    <a:pt x="2332" y="26905"/>
                  </a:cubicBezTo>
                  <a:cubicBezTo>
                    <a:pt x="4947" y="28386"/>
                    <a:pt x="7972" y="29237"/>
                    <a:pt x="11185" y="29237"/>
                  </a:cubicBezTo>
                  <a:cubicBezTo>
                    <a:pt x="21141" y="29237"/>
                    <a:pt x="29238" y="21140"/>
                    <a:pt x="29238" y="11184"/>
                  </a:cubicBezTo>
                  <a:cubicBezTo>
                    <a:pt x="29238" y="7971"/>
                    <a:pt x="28387" y="4946"/>
                    <a:pt x="26906" y="2331"/>
                  </a:cubicBezTo>
                  <a:cubicBezTo>
                    <a:pt x="24291" y="851"/>
                    <a:pt x="21267" y="0"/>
                    <a:pt x="180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699900" y="494229"/>
              <a:ext cx="416269" cy="308470"/>
            </a:xfrm>
            <a:custGeom>
              <a:avLst/>
              <a:gdLst/>
              <a:ahLst/>
              <a:cxnLst/>
              <a:rect l="l" t="t" r="r" b="b"/>
              <a:pathLst>
                <a:path w="42218" h="31285" extrusionOk="0">
                  <a:moveTo>
                    <a:pt x="42218" y="0"/>
                  </a:moveTo>
                  <a:cubicBezTo>
                    <a:pt x="6901" y="0"/>
                    <a:pt x="1" y="23913"/>
                    <a:pt x="1" y="23913"/>
                  </a:cubicBezTo>
                  <a:lnTo>
                    <a:pt x="6932" y="24259"/>
                  </a:lnTo>
                  <a:lnTo>
                    <a:pt x="11910" y="31285"/>
                  </a:lnTo>
                  <a:cubicBezTo>
                    <a:pt x="11910" y="31285"/>
                    <a:pt x="15627" y="9798"/>
                    <a:pt x="42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768255" y="494229"/>
              <a:ext cx="347920" cy="308470"/>
            </a:xfrm>
            <a:custGeom>
              <a:avLst/>
              <a:gdLst/>
              <a:ahLst/>
              <a:cxnLst/>
              <a:rect l="l" t="t" r="r" b="b"/>
              <a:pathLst>
                <a:path w="35286" h="31285" extrusionOk="0">
                  <a:moveTo>
                    <a:pt x="35286" y="0"/>
                  </a:moveTo>
                  <a:lnTo>
                    <a:pt x="35286" y="0"/>
                  </a:lnTo>
                  <a:cubicBezTo>
                    <a:pt x="6931" y="7404"/>
                    <a:pt x="0" y="24259"/>
                    <a:pt x="0" y="24259"/>
                  </a:cubicBezTo>
                  <a:lnTo>
                    <a:pt x="4978" y="31285"/>
                  </a:lnTo>
                  <a:cubicBezTo>
                    <a:pt x="4978" y="31285"/>
                    <a:pt x="8695" y="9798"/>
                    <a:pt x="352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618194" y="494575"/>
              <a:ext cx="44100" cy="2112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p32"/>
          <p:cNvSpPr txBox="1">
            <a:spLocks noGrp="1"/>
          </p:cNvSpPr>
          <p:nvPr>
            <p:ph type="ctrTitle"/>
          </p:nvPr>
        </p:nvSpPr>
        <p:spPr>
          <a:xfrm>
            <a:off x="1104500" y="3750025"/>
            <a:ext cx="16707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</a:rPr>
              <a:t>NOTE:</a:t>
            </a:r>
            <a:endParaRPr sz="2400" dirty="0">
              <a:solidFill>
                <a:schemeClr val="dk1"/>
              </a:solidFill>
            </a:endParaRPr>
          </a:p>
        </p:txBody>
      </p:sp>
      <p:sp>
        <p:nvSpPr>
          <p:cNvPr id="504" name="Google Shape;504;p32"/>
          <p:cNvSpPr/>
          <p:nvPr/>
        </p:nvSpPr>
        <p:spPr>
          <a:xfrm>
            <a:off x="704850" y="379387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5" name="Google Shape;505;p32"/>
          <p:cNvSpPr txBox="1">
            <a:spLocks noGrp="1"/>
          </p:cNvSpPr>
          <p:nvPr>
            <p:ph type="ctrTitle"/>
          </p:nvPr>
        </p:nvSpPr>
        <p:spPr>
          <a:xfrm>
            <a:off x="6585550" y="397750"/>
            <a:ext cx="21768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BOARDING PASS</a:t>
            </a:r>
            <a:endParaRPr sz="2400">
              <a:solidFill>
                <a:schemeClr val="lt1"/>
              </a:solidFill>
            </a:endParaRPr>
          </a:p>
        </p:txBody>
      </p:sp>
      <p:grpSp>
        <p:nvGrpSpPr>
          <p:cNvPr id="506" name="Google Shape;506;p32"/>
          <p:cNvGrpSpPr/>
          <p:nvPr/>
        </p:nvGrpSpPr>
        <p:grpSpPr>
          <a:xfrm>
            <a:off x="2266950" y="561950"/>
            <a:ext cx="3458350" cy="62400"/>
            <a:chOff x="2266950" y="561950"/>
            <a:chExt cx="3458350" cy="62400"/>
          </a:xfrm>
        </p:grpSpPr>
        <p:sp>
          <p:nvSpPr>
            <p:cNvPr id="507" name="Google Shape;507;p32"/>
            <p:cNvSpPr/>
            <p:nvPr/>
          </p:nvSpPr>
          <p:spPr>
            <a:xfrm>
              <a:off x="2266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2414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2562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2709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28575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30052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31528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3005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4481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35958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7434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8911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40387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41864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43340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44817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46293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47770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49246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50723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52199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53676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551525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5662900" y="561950"/>
              <a:ext cx="62400" cy="624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531" name="Google Shape;531;p32"/>
          <p:cNvSpPr/>
          <p:nvPr/>
        </p:nvSpPr>
        <p:spPr>
          <a:xfrm>
            <a:off x="5846050" y="426325"/>
            <a:ext cx="323459" cy="319493"/>
          </a:xfrm>
          <a:custGeom>
            <a:avLst/>
            <a:gdLst/>
            <a:ahLst/>
            <a:cxnLst/>
            <a:rect l="l" t="t" r="r" b="b"/>
            <a:pathLst>
              <a:path w="12761" h="12607" extrusionOk="0">
                <a:moveTo>
                  <a:pt x="1860" y="2084"/>
                </a:moveTo>
                <a:lnTo>
                  <a:pt x="7373" y="2997"/>
                </a:lnTo>
                <a:lnTo>
                  <a:pt x="5861" y="4509"/>
                </a:lnTo>
                <a:lnTo>
                  <a:pt x="1261" y="2682"/>
                </a:lnTo>
                <a:lnTo>
                  <a:pt x="1860" y="2084"/>
                </a:lnTo>
                <a:close/>
                <a:moveTo>
                  <a:pt x="11229" y="836"/>
                </a:moveTo>
                <a:cubicBezTo>
                  <a:pt x="11412" y="836"/>
                  <a:pt x="11578" y="881"/>
                  <a:pt x="11689" y="981"/>
                </a:cubicBezTo>
                <a:cubicBezTo>
                  <a:pt x="11847" y="1107"/>
                  <a:pt x="11878" y="1359"/>
                  <a:pt x="11847" y="1611"/>
                </a:cubicBezTo>
                <a:cubicBezTo>
                  <a:pt x="11815" y="1894"/>
                  <a:pt x="11658" y="2210"/>
                  <a:pt x="11500" y="2367"/>
                </a:cubicBezTo>
                <a:lnTo>
                  <a:pt x="7405" y="6463"/>
                </a:lnTo>
                <a:lnTo>
                  <a:pt x="5168" y="8700"/>
                </a:lnTo>
                <a:cubicBezTo>
                  <a:pt x="5073" y="8794"/>
                  <a:pt x="5010" y="8952"/>
                  <a:pt x="5042" y="9078"/>
                </a:cubicBezTo>
                <a:lnTo>
                  <a:pt x="5262" y="10306"/>
                </a:lnTo>
                <a:lnTo>
                  <a:pt x="4223" y="11377"/>
                </a:lnTo>
                <a:lnTo>
                  <a:pt x="3782" y="9204"/>
                </a:lnTo>
                <a:cubicBezTo>
                  <a:pt x="3750" y="9046"/>
                  <a:pt x="3624" y="8952"/>
                  <a:pt x="3466" y="8889"/>
                </a:cubicBezTo>
                <a:lnTo>
                  <a:pt x="1293" y="8479"/>
                </a:lnTo>
                <a:lnTo>
                  <a:pt x="2364" y="7408"/>
                </a:lnTo>
                <a:lnTo>
                  <a:pt x="3624" y="7628"/>
                </a:lnTo>
                <a:cubicBezTo>
                  <a:pt x="3659" y="7646"/>
                  <a:pt x="3697" y="7654"/>
                  <a:pt x="3734" y="7654"/>
                </a:cubicBezTo>
                <a:cubicBezTo>
                  <a:pt x="3831" y="7654"/>
                  <a:pt x="3925" y="7602"/>
                  <a:pt x="3971" y="7534"/>
                </a:cubicBezTo>
                <a:lnTo>
                  <a:pt x="6207" y="5266"/>
                </a:lnTo>
                <a:lnTo>
                  <a:pt x="10272" y="1233"/>
                </a:lnTo>
                <a:cubicBezTo>
                  <a:pt x="10496" y="988"/>
                  <a:pt x="10892" y="836"/>
                  <a:pt x="11229" y="836"/>
                </a:cubicBezTo>
                <a:close/>
                <a:moveTo>
                  <a:pt x="9641" y="5360"/>
                </a:moveTo>
                <a:lnTo>
                  <a:pt x="10587" y="10873"/>
                </a:lnTo>
                <a:lnTo>
                  <a:pt x="9988" y="11472"/>
                </a:lnTo>
                <a:lnTo>
                  <a:pt x="8161" y="6872"/>
                </a:lnTo>
                <a:lnTo>
                  <a:pt x="9641" y="5360"/>
                </a:lnTo>
                <a:close/>
                <a:moveTo>
                  <a:pt x="11241" y="1"/>
                </a:moveTo>
                <a:cubicBezTo>
                  <a:pt x="10688" y="1"/>
                  <a:pt x="10104" y="248"/>
                  <a:pt x="9736" y="634"/>
                </a:cubicBezTo>
                <a:lnTo>
                  <a:pt x="8066" y="2304"/>
                </a:lnTo>
                <a:lnTo>
                  <a:pt x="1765" y="1233"/>
                </a:lnTo>
                <a:cubicBezTo>
                  <a:pt x="1742" y="1227"/>
                  <a:pt x="1718" y="1225"/>
                  <a:pt x="1693" y="1225"/>
                </a:cubicBezTo>
                <a:cubicBezTo>
                  <a:pt x="1585" y="1225"/>
                  <a:pt x="1470" y="1276"/>
                  <a:pt x="1419" y="1327"/>
                </a:cubicBezTo>
                <a:lnTo>
                  <a:pt x="221" y="2525"/>
                </a:lnTo>
                <a:cubicBezTo>
                  <a:pt x="158" y="2588"/>
                  <a:pt x="64" y="2745"/>
                  <a:pt x="127" y="2903"/>
                </a:cubicBezTo>
                <a:cubicBezTo>
                  <a:pt x="158" y="3029"/>
                  <a:pt x="221" y="3155"/>
                  <a:pt x="348" y="3218"/>
                </a:cubicBezTo>
                <a:lnTo>
                  <a:pt x="5199" y="5171"/>
                </a:lnTo>
                <a:lnTo>
                  <a:pt x="3561" y="6809"/>
                </a:lnTo>
                <a:lnTo>
                  <a:pt x="2301" y="6589"/>
                </a:lnTo>
                <a:cubicBezTo>
                  <a:pt x="2267" y="6572"/>
                  <a:pt x="2231" y="6564"/>
                  <a:pt x="2195" y="6564"/>
                </a:cubicBezTo>
                <a:cubicBezTo>
                  <a:pt x="2095" y="6564"/>
                  <a:pt x="1992" y="6622"/>
                  <a:pt x="1923" y="6715"/>
                </a:cubicBezTo>
                <a:lnTo>
                  <a:pt x="158" y="8479"/>
                </a:lnTo>
                <a:cubicBezTo>
                  <a:pt x="32" y="8605"/>
                  <a:pt x="1" y="8731"/>
                  <a:pt x="32" y="8857"/>
                </a:cubicBezTo>
                <a:cubicBezTo>
                  <a:pt x="95" y="9015"/>
                  <a:pt x="190" y="9109"/>
                  <a:pt x="348" y="9141"/>
                </a:cubicBezTo>
                <a:lnTo>
                  <a:pt x="2994" y="9645"/>
                </a:lnTo>
                <a:lnTo>
                  <a:pt x="3498" y="12291"/>
                </a:lnTo>
                <a:cubicBezTo>
                  <a:pt x="3561" y="12449"/>
                  <a:pt x="3656" y="12575"/>
                  <a:pt x="3782" y="12606"/>
                </a:cubicBezTo>
                <a:lnTo>
                  <a:pt x="3908" y="12606"/>
                </a:lnTo>
                <a:cubicBezTo>
                  <a:pt x="4034" y="12606"/>
                  <a:pt x="4097" y="12575"/>
                  <a:pt x="4191" y="12480"/>
                </a:cubicBezTo>
                <a:lnTo>
                  <a:pt x="5955" y="10716"/>
                </a:lnTo>
                <a:cubicBezTo>
                  <a:pt x="6018" y="10653"/>
                  <a:pt x="6113" y="10464"/>
                  <a:pt x="6081" y="10369"/>
                </a:cubicBezTo>
                <a:lnTo>
                  <a:pt x="5829" y="9109"/>
                </a:lnTo>
                <a:lnTo>
                  <a:pt x="7499" y="7439"/>
                </a:lnTo>
                <a:lnTo>
                  <a:pt x="9421" y="12291"/>
                </a:lnTo>
                <a:cubicBezTo>
                  <a:pt x="9452" y="12417"/>
                  <a:pt x="9578" y="12543"/>
                  <a:pt x="9736" y="12543"/>
                </a:cubicBezTo>
                <a:lnTo>
                  <a:pt x="9799" y="12543"/>
                </a:lnTo>
                <a:cubicBezTo>
                  <a:pt x="9925" y="12543"/>
                  <a:pt x="9988" y="12480"/>
                  <a:pt x="10083" y="12417"/>
                </a:cubicBezTo>
                <a:lnTo>
                  <a:pt x="11248" y="11220"/>
                </a:lnTo>
                <a:cubicBezTo>
                  <a:pt x="11343" y="11157"/>
                  <a:pt x="11374" y="10999"/>
                  <a:pt x="11374" y="10873"/>
                </a:cubicBezTo>
                <a:lnTo>
                  <a:pt x="10303" y="4572"/>
                </a:lnTo>
                <a:lnTo>
                  <a:pt x="11973" y="2903"/>
                </a:lnTo>
                <a:cubicBezTo>
                  <a:pt x="12288" y="2588"/>
                  <a:pt x="12477" y="2178"/>
                  <a:pt x="12571" y="1705"/>
                </a:cubicBezTo>
                <a:cubicBezTo>
                  <a:pt x="12760" y="1201"/>
                  <a:pt x="12603" y="729"/>
                  <a:pt x="12288" y="414"/>
                </a:cubicBezTo>
                <a:cubicBezTo>
                  <a:pt x="12013" y="126"/>
                  <a:pt x="11635" y="1"/>
                  <a:pt x="1124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32" name="Google Shape;532;p32"/>
          <p:cNvSpPr txBox="1">
            <a:spLocks noGrp="1"/>
          </p:cNvSpPr>
          <p:nvPr>
            <p:ph type="ctrTitle"/>
          </p:nvPr>
        </p:nvSpPr>
        <p:spPr>
          <a:xfrm>
            <a:off x="6736075" y="9889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Group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33" name="Google Shape;533;p32"/>
          <p:cNvSpPr txBox="1">
            <a:spLocks noGrp="1"/>
          </p:cNvSpPr>
          <p:nvPr>
            <p:ph type="ctrTitle"/>
          </p:nvPr>
        </p:nvSpPr>
        <p:spPr>
          <a:xfrm>
            <a:off x="6736075" y="188432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-US" sz="2000" dirty="0">
                <a:solidFill>
                  <a:schemeClr val="lt1"/>
                </a:solidFill>
              </a:rPr>
              <a:t>Supervised by</a:t>
            </a:r>
            <a:endParaRPr sz="2000" dirty="0">
              <a:solidFill>
                <a:schemeClr val="lt1"/>
              </a:solidFill>
            </a:endParaRPr>
          </a:p>
        </p:txBody>
      </p:sp>
      <p:sp>
        <p:nvSpPr>
          <p:cNvPr id="534" name="Google Shape;534;p32"/>
          <p:cNvSpPr txBox="1">
            <a:spLocks noGrp="1"/>
          </p:cNvSpPr>
          <p:nvPr>
            <p:ph type="ctrTitle"/>
          </p:nvPr>
        </p:nvSpPr>
        <p:spPr>
          <a:xfrm>
            <a:off x="6736075" y="2779675"/>
            <a:ext cx="1875600" cy="438300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182880" lvl="0" indent="-19812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</a:pPr>
            <a:r>
              <a:rPr lang="en" sz="2400" dirty="0">
                <a:solidFill>
                  <a:schemeClr val="lt1"/>
                </a:solidFill>
              </a:rPr>
              <a:t>Github link</a:t>
            </a:r>
            <a:endParaRPr sz="2400" dirty="0">
              <a:solidFill>
                <a:schemeClr val="lt1"/>
              </a:solidFill>
            </a:endParaRPr>
          </a:p>
        </p:txBody>
      </p:sp>
      <p:sp>
        <p:nvSpPr>
          <p:cNvPr id="535" name="Google Shape;535;p32"/>
          <p:cNvSpPr txBox="1">
            <a:spLocks noGrp="1"/>
          </p:cNvSpPr>
          <p:nvPr>
            <p:ph type="ctrTitle"/>
          </p:nvPr>
        </p:nvSpPr>
        <p:spPr>
          <a:xfrm>
            <a:off x="6888091" y="1370545"/>
            <a:ext cx="1624563" cy="322635"/>
          </a:xfrm>
          <a:prstGeom prst="rect">
            <a:avLst/>
          </a:prstGeom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Agency FB" panose="020B0503020202020204" pitchFamily="34" charset="0"/>
              </a:rPr>
              <a:t>ALX2_DAT1_S3</a:t>
            </a:r>
            <a:endParaRPr sz="6000" dirty="0">
              <a:solidFill>
                <a:schemeClr val="lt1"/>
              </a:solidFill>
              <a:latin typeface="Agency FB" panose="020B0503020202020204" pitchFamily="34" charset="0"/>
              <a:ea typeface="Cutive Mono"/>
              <a:cs typeface="Cutive Mono"/>
              <a:sym typeface="Cutive Mono"/>
            </a:endParaRPr>
          </a:p>
        </p:txBody>
      </p:sp>
      <p:sp>
        <p:nvSpPr>
          <p:cNvPr id="536" name="Google Shape;536;p32"/>
          <p:cNvSpPr txBox="1">
            <a:spLocks noGrp="1"/>
          </p:cNvSpPr>
          <p:nvPr>
            <p:ph type="ctrTitle"/>
          </p:nvPr>
        </p:nvSpPr>
        <p:spPr>
          <a:xfrm>
            <a:off x="6888091" y="2238905"/>
            <a:ext cx="1875600" cy="438300"/>
          </a:xfrm>
          <a:prstGeom prst="rect">
            <a:avLst/>
          </a:prstGeom>
          <a:noFill/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Agency FB" panose="020B0503020202020204" pitchFamily="34" charset="0"/>
                <a:ea typeface="Cutive Mono"/>
                <a:cs typeface="Cutive Mono"/>
                <a:sym typeface="Cutive Mono"/>
              </a:rPr>
              <a:t>Eng.Dina Ezzat</a:t>
            </a:r>
            <a:endParaRPr sz="2000" dirty="0">
              <a:solidFill>
                <a:schemeClr val="lt1"/>
              </a:solidFill>
              <a:latin typeface="Agency FB" panose="020B0503020202020204" pitchFamily="34" charset="0"/>
              <a:ea typeface="Cutive Mono"/>
              <a:cs typeface="Cutive Mono"/>
              <a:sym typeface="Cutive Mono"/>
            </a:endParaRPr>
          </a:p>
        </p:txBody>
      </p:sp>
      <p:sp>
        <p:nvSpPr>
          <p:cNvPr id="538" name="Google Shape;538;p32"/>
          <p:cNvSpPr txBox="1">
            <a:spLocks noGrp="1"/>
          </p:cNvSpPr>
          <p:nvPr>
            <p:ph type="subTitle" idx="1"/>
          </p:nvPr>
        </p:nvSpPr>
        <p:spPr>
          <a:xfrm>
            <a:off x="699900" y="4188325"/>
            <a:ext cx="5390657" cy="3932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set the clock and journey through our project’s story</a:t>
            </a:r>
            <a:endParaRPr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7F350C5-01BF-93DD-BCA4-258712EC46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933700" y="1952625"/>
            <a:ext cx="32766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B6C9D-D8F9-460A-5585-FA504B635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06" y="993957"/>
            <a:ext cx="1838988" cy="92466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B477899-34ED-9F0B-AFE3-338879310D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34" y="982304"/>
            <a:ext cx="790097" cy="72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qr code on a black background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707BB8C2-6CA4-9C94-D169-57697F1B2A8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6888091" y="3153149"/>
            <a:ext cx="1524783" cy="1524783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2AD6CE-3C2D-DD72-75D3-89734F5B4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307" y="-22040"/>
            <a:ext cx="9172307" cy="5165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F3A25-11AB-90BF-EBD9-2B6172980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59" y="4556359"/>
            <a:ext cx="587141" cy="58714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B5CF4EAC-169E-6B0A-10DE-C7C8F1FA0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0FCBF1-D41D-BC13-E605-F02819A66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6E175B-7298-77AF-9050-D74A2C3879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670" y="77002"/>
            <a:ext cx="577516" cy="5775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B5CD57D-173F-C728-278F-5C7E38421207}"/>
              </a:ext>
            </a:extLst>
          </p:cNvPr>
          <p:cNvSpPr/>
          <p:nvPr/>
        </p:nvSpPr>
        <p:spPr>
          <a:xfrm>
            <a:off x="5600700" y="3616779"/>
            <a:ext cx="979714" cy="1224642"/>
          </a:xfrm>
          <a:prstGeom prst="ellipse">
            <a:avLst/>
          </a:prstGeom>
          <a:noFill/>
          <a:ln>
            <a:solidFill>
              <a:srgbClr val="D06224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6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E8EE2873-38C2-73A7-EE0D-9201947A9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close up of a number&#10;&#10;AI-generated content may be incorrect.">
            <a:extLst>
              <a:ext uri="{FF2B5EF4-FFF2-40B4-BE49-F238E27FC236}">
                <a16:creationId xmlns:a16="http://schemas.microsoft.com/office/drawing/2014/main" id="{EDA6FD14-80CE-6A0F-49F8-73FC6C71E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72" y="1839334"/>
            <a:ext cx="1589232" cy="855740"/>
          </a:xfrm>
          <a:prstGeom prst="rect">
            <a:avLst/>
          </a:prstGeom>
        </p:spPr>
      </p:pic>
      <p:pic>
        <p:nvPicPr>
          <p:cNvPr id="19" name="Picture 18" descr="A number on a screen&#10;&#10;AI-generated content may be incorrect.">
            <a:extLst>
              <a:ext uri="{FF2B5EF4-FFF2-40B4-BE49-F238E27FC236}">
                <a16:creationId xmlns:a16="http://schemas.microsoft.com/office/drawing/2014/main" id="{4E6AFFE3-AC10-E545-E6B9-D2FDA27284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61" y="2904101"/>
            <a:ext cx="1648055" cy="762106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6B0AC429-CA5B-CFF8-68C2-F9B452D81C86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B3FF6DBD-49AC-D1CE-3209-EF7C1995775E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F5F0A7AD-8AF7-5F56-4856-387AFD90D7A3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39AED641-717C-8F37-B9FC-3F1195F8FAC8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7F6B419B-0F82-163C-C2F6-F852CFCC9EF0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0ADC98D5-2042-6FBA-306E-8595F5B4CAF3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52057D79-47C5-A535-053F-7B100DC38451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3B8E3D0F-8249-1A63-E03A-B4A1B0B06D8F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E26B16AA-8880-A171-522B-EA53B8F19D0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D8477D48-1DD7-5423-B9E8-1BD034BBEBA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Sales Trend Over Time 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161B75-533E-D309-5301-D7D46B63ADBA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6C6516-D649-6DE7-181B-B6064D79B9F6}"/>
              </a:ext>
            </a:extLst>
          </p:cNvPr>
          <p:cNvSpPr txBox="1"/>
          <p:nvPr/>
        </p:nvSpPr>
        <p:spPr>
          <a:xfrm>
            <a:off x="2238102" y="2776585"/>
            <a:ext cx="1856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Orders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Delivery</a:t>
            </a:r>
          </a:p>
        </p:txBody>
      </p:sp>
      <p:pic>
        <p:nvPicPr>
          <p:cNvPr id="17" name="Picture 16" descr="A screenshot of a phone&#10;&#10;AI-generated content may be incorrect.">
            <a:extLst>
              <a:ext uri="{FF2B5EF4-FFF2-40B4-BE49-F238E27FC236}">
                <a16:creationId xmlns:a16="http://schemas.microsoft.com/office/drawing/2014/main" id="{D006B4CB-5771-AFC2-A563-4CAF9845E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477" y="761658"/>
            <a:ext cx="1571839" cy="790801"/>
          </a:xfrm>
          <a:prstGeom prst="rect">
            <a:avLst/>
          </a:prstGeom>
        </p:spPr>
      </p:pic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0688075A-2D50-E5EF-D080-78FB229044B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93" y="0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EC1E4F-D985-17D2-5A89-C878EF179F2F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0D4793B-832C-9E92-A2FE-C0AA816947F8}"/>
              </a:ext>
            </a:extLst>
          </p:cNvPr>
          <p:cNvSpPr txBox="1"/>
          <p:nvPr/>
        </p:nvSpPr>
        <p:spPr>
          <a:xfrm>
            <a:off x="5118366" y="3400063"/>
            <a:ext cx="185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Notable growth in the last two years</a:t>
            </a:r>
          </a:p>
        </p:txBody>
      </p:sp>
      <p:pic>
        <p:nvPicPr>
          <p:cNvPr id="30" name="Picture 29" descr="A graph with a line going up&#10;&#10;AI-generated content may be incorrect.">
            <a:extLst>
              <a:ext uri="{FF2B5EF4-FFF2-40B4-BE49-F238E27FC236}">
                <a16:creationId xmlns:a16="http://schemas.microsoft.com/office/drawing/2014/main" id="{415D383E-1A6E-F998-A667-2237C2B7B3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77523" y="372534"/>
            <a:ext cx="3625255" cy="16982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C57AD79-8E6E-C474-06B2-FA928FFB049B}"/>
              </a:ext>
            </a:extLst>
          </p:cNvPr>
          <p:cNvSpPr txBox="1"/>
          <p:nvPr/>
        </p:nvSpPr>
        <p:spPr>
          <a:xfrm>
            <a:off x="2031693" y="558548"/>
            <a:ext cx="26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Sales Insights &amp; Trends</a:t>
            </a:r>
          </a:p>
        </p:txBody>
      </p:sp>
    </p:spTree>
    <p:extLst>
      <p:ext uri="{BB962C8B-B14F-4D97-AF65-F5344CB8AC3E}">
        <p14:creationId xmlns:p14="http://schemas.microsoft.com/office/powerpoint/2010/main" val="304630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8EBED963-EC84-B6F6-47E5-4FE759689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07ADF7B-6B27-243C-D955-033EA6D9FFA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234"/>
          <a:stretch/>
        </p:blipFill>
        <p:spPr>
          <a:xfrm>
            <a:off x="122797" y="2263470"/>
            <a:ext cx="1834505" cy="1168596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5463EDD-97EA-88E7-25DE-A0093237AB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846"/>
          <a:stretch/>
        </p:blipFill>
        <p:spPr>
          <a:xfrm>
            <a:off x="367262" y="921224"/>
            <a:ext cx="1926214" cy="1168596"/>
          </a:xfrm>
          <a:prstGeom prst="rect">
            <a:avLst/>
          </a:prstGeom>
        </p:spPr>
      </p:pic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688388DE-206C-B1A4-85DD-E26E1A85EEF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7821"/>
          <a:stretch/>
        </p:blipFill>
        <p:spPr>
          <a:xfrm>
            <a:off x="6527573" y="857786"/>
            <a:ext cx="2369153" cy="2144681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2187EB01-6DF9-E542-5436-A4B7CA74A255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ECDE2B28-0CAE-633C-69C8-3F762FD63AB4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F34D950A-8C99-79E9-8788-546D0EE14C0B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F506A6AB-5F40-FD43-7F3C-6731350D306A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CE159F5A-CAF8-3825-F66D-38F6A9D896AA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E9071071-B968-FF24-9F38-88E48D154410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E7E8785C-508D-6CFA-E61E-B74D03CF0154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41554358-5BCA-CF7B-FB23-083236373B18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DC829A6A-1521-7EDD-1D77-902C7823DFA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Product Sales</a:t>
            </a:r>
            <a:endParaRPr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4448A423-B3ED-FC91-BA3A-7D1DFE575CC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Sales by State</a:t>
            </a:r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67C7C0-D88B-630C-E50C-EF475D3B86DC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411D7-953A-E572-38A9-5DB9062A0A07}"/>
              </a:ext>
            </a:extLst>
          </p:cNvPr>
          <p:cNvSpPr txBox="1"/>
          <p:nvPr/>
        </p:nvSpPr>
        <p:spPr>
          <a:xfrm>
            <a:off x="2076040" y="2776573"/>
            <a:ext cx="23338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Phones are the highest-selling subcategory in Technology with $83.28K</a:t>
            </a:r>
          </a:p>
        </p:txBody>
      </p:sp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5178A01A-3D15-EC9E-4557-4A47283970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59372" y="197957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4EC197-7224-D0F1-7ED3-B2596B6D0A5B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6BF97A-A4CE-240C-D21F-2AA737BE7051}"/>
              </a:ext>
            </a:extLst>
          </p:cNvPr>
          <p:cNvSpPr txBox="1"/>
          <p:nvPr/>
        </p:nvSpPr>
        <p:spPr>
          <a:xfrm>
            <a:off x="4904191" y="3287926"/>
            <a:ext cx="2230766" cy="86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California leading with $117503.31K followed with New York 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8A0FD-A41B-B930-9736-FEC59D28C7AC}"/>
              </a:ext>
            </a:extLst>
          </p:cNvPr>
          <p:cNvSpPr txBox="1"/>
          <p:nvPr/>
        </p:nvSpPr>
        <p:spPr>
          <a:xfrm>
            <a:off x="3267618" y="795572"/>
            <a:ext cx="2608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Sales Insights &amp; Trends</a:t>
            </a:r>
          </a:p>
        </p:txBody>
      </p:sp>
    </p:spTree>
    <p:extLst>
      <p:ext uri="{BB962C8B-B14F-4D97-AF65-F5344CB8AC3E}">
        <p14:creationId xmlns:p14="http://schemas.microsoft.com/office/powerpoint/2010/main" val="405305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7B0756A8-80CC-2AC2-7769-5B622B2ED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E625836-3D0E-4C18-8AE1-8C5E64089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32"/>
            <a:ext cx="9144000" cy="51347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AEA7A6-4F1D-AEF6-A8F1-1DD27356E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59" y="4556359"/>
            <a:ext cx="587141" cy="5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541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56FC190E-A58C-DC45-E43A-E960E54E7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02AB11-0862-6E51-543C-4AE224C92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9D647A-D1BA-C25F-5CE2-F215A7CD3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670" y="77002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14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39C23885-F913-1B92-1BEB-DF71E2410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ord&#10;&#10;AI-generated content may be incorrect.">
            <a:extLst>
              <a:ext uri="{FF2B5EF4-FFF2-40B4-BE49-F238E27FC236}">
                <a16:creationId xmlns:a16="http://schemas.microsoft.com/office/drawing/2014/main" id="{4FC3E184-CA14-1C55-3F58-E37E69919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84" y="2364886"/>
            <a:ext cx="1916535" cy="751918"/>
          </a:xfrm>
          <a:prstGeom prst="rect">
            <a:avLst/>
          </a:prstGeom>
        </p:spPr>
      </p:pic>
      <p:pic>
        <p:nvPicPr>
          <p:cNvPr id="9" name="Picture 8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62C09FF-DE65-E6E0-E999-16EBFC770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363" y="464423"/>
            <a:ext cx="3058443" cy="2028967"/>
          </a:xfrm>
          <a:prstGeom prst="rect">
            <a:avLst/>
          </a:prstGeom>
        </p:spPr>
      </p:pic>
      <p:pic>
        <p:nvPicPr>
          <p:cNvPr id="5" name="Picture 4" descr="A close up of a text&#10;&#10;AI-generated content may be incorrect.">
            <a:extLst>
              <a:ext uri="{FF2B5EF4-FFF2-40B4-BE49-F238E27FC236}">
                <a16:creationId xmlns:a16="http://schemas.microsoft.com/office/drawing/2014/main" id="{C99033F0-5E23-4F9A-5845-0E93F479D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737" y="1043432"/>
            <a:ext cx="2251996" cy="858573"/>
          </a:xfrm>
          <a:prstGeom prst="rect">
            <a:avLst/>
          </a:prstGeom>
        </p:spPr>
      </p:pic>
      <p:pic>
        <p:nvPicPr>
          <p:cNvPr id="7" name="Picture 6" descr="A number on a black background&#10;&#10;AI-generated content may be incorrect.">
            <a:extLst>
              <a:ext uri="{FF2B5EF4-FFF2-40B4-BE49-F238E27FC236}">
                <a16:creationId xmlns:a16="http://schemas.microsoft.com/office/drawing/2014/main" id="{44CD554E-4870-0C9C-096B-0CFA0D755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81" y="3581455"/>
            <a:ext cx="2029108" cy="733527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6D97DA55-B47A-9D75-F485-3D8526AB5859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71E68151-15E5-E701-3DE5-3266AFA3AB60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AC370DAC-198F-6BCB-3C1D-CFCB35A56F03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4AEF694E-2D0D-1AB7-AAB6-B7F8DD233F05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7528F06A-CF10-2CCD-96C5-9920C184ABDB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95F84A9E-7A88-EA21-495E-1625916D4A4D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45A425E9-8389-21F7-7E0C-798FD7D2D179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8C8246EC-7068-A814-38D6-DABF80D0FD7B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AEB30482-2F7F-92CC-32BA-B834ECA55A0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C0A68F41-6601-1531-DDC0-7AA6F475146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/>
              <a:t>Top Customers by Sales</a:t>
            </a:r>
            <a:endParaRPr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DF6BA-CC02-E8BF-BB2E-2FC112DBFE31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B05154-C055-CBEC-58CA-8CAADB2E3362}"/>
              </a:ext>
            </a:extLst>
          </p:cNvPr>
          <p:cNvSpPr txBox="1"/>
          <p:nvPr/>
        </p:nvSpPr>
        <p:spPr>
          <a:xfrm>
            <a:off x="2206861" y="2692359"/>
            <a:ext cx="18563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Total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Top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Customer Lifetime Value</a:t>
            </a:r>
          </a:p>
        </p:txBody>
      </p:sp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09A8895D-F9B3-901A-ACA0-DA822A9F7A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93" y="0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2C01E-A109-B273-3C8D-8AC385B0FDAC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39E707-0C04-CEDE-87ED-CADB38AFAF1A}"/>
              </a:ext>
            </a:extLst>
          </p:cNvPr>
          <p:cNvSpPr txBox="1"/>
          <p:nvPr/>
        </p:nvSpPr>
        <p:spPr>
          <a:xfrm>
            <a:off x="4800650" y="3324766"/>
            <a:ext cx="238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Tamara Chand is the top revenue contributor with $18.437K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3126D12-3798-5627-CFA9-C4F2CBDC2C75}"/>
              </a:ext>
            </a:extLst>
          </p:cNvPr>
          <p:cNvSpPr txBox="1"/>
          <p:nvPr/>
        </p:nvSpPr>
        <p:spPr>
          <a:xfrm>
            <a:off x="2031693" y="558549"/>
            <a:ext cx="282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5">
                    <a:lumMod val="50000"/>
                  </a:schemeClr>
                </a:solidFill>
              </a:rPr>
              <a:t>Customer Insights &amp; Segmentation</a:t>
            </a:r>
          </a:p>
        </p:txBody>
      </p:sp>
    </p:spTree>
    <p:extLst>
      <p:ext uri="{BB962C8B-B14F-4D97-AF65-F5344CB8AC3E}">
        <p14:creationId xmlns:p14="http://schemas.microsoft.com/office/powerpoint/2010/main" val="13899774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D3C15F7E-27FF-AB63-AC4F-68FDCBFD7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the united states&#10;&#10;AI-generated content may be incorrect.">
            <a:extLst>
              <a:ext uri="{FF2B5EF4-FFF2-40B4-BE49-F238E27FC236}">
                <a16:creationId xmlns:a16="http://schemas.microsoft.com/office/drawing/2014/main" id="{1FEA53F3-EBEA-7A7A-3F54-9557A6044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248" y="335809"/>
            <a:ext cx="2021104" cy="2388577"/>
          </a:xfrm>
          <a:prstGeom prst="rect">
            <a:avLst/>
          </a:prstGeom>
        </p:spPr>
      </p:pic>
      <p:pic>
        <p:nvPicPr>
          <p:cNvPr id="5" name="Picture 4" descr="A pie chart with text&#10;&#10;AI-generated content may be incorrect.">
            <a:extLst>
              <a:ext uri="{FF2B5EF4-FFF2-40B4-BE49-F238E27FC236}">
                <a16:creationId xmlns:a16="http://schemas.microsoft.com/office/drawing/2014/main" id="{640C2335-8EC1-B03A-C2E4-032906271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4" y="1808187"/>
            <a:ext cx="1751885" cy="1525600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B28C2C3E-A905-55F3-DC8C-A6D8E53681A7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9E78E72E-79B6-518E-5D43-6F9EE444A189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E24DD6D7-F703-194C-83DF-E3F5D29C5532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FF12F783-42B3-3D00-69A0-10E6792B9EB4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C54520F0-33D4-011B-2630-06999752A79B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BD0D7314-EB6C-26DB-B79F-536573B8F74E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3792FC96-B459-AC3F-677C-10AB51314181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0A64510A-3BE7-2DD7-E2DD-BE2F313660F7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4841D111-549B-920B-6C56-EB10D688812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Orders per Customer by Segment</a:t>
            </a:r>
            <a:endParaRPr sz="2000"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AD1B6ACD-A9D5-7FB9-FF10-978FF2790DE7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/>
              <a:t>Customer Orders by State</a:t>
            </a:r>
            <a:endParaRPr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C4ECCF-EE70-19CE-3024-32CA3F80D807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0A876-571A-950C-4CA7-5EBC98A9CF8E}"/>
              </a:ext>
            </a:extLst>
          </p:cNvPr>
          <p:cNvSpPr txBox="1"/>
          <p:nvPr/>
        </p:nvSpPr>
        <p:spPr>
          <a:xfrm>
            <a:off x="2238102" y="2776585"/>
            <a:ext cx="1856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Consumers place the most orders with 1389 Orders.</a:t>
            </a:r>
          </a:p>
        </p:txBody>
      </p:sp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7C62694D-0554-994E-5315-D69B9F99C5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93" y="0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4EC4A7-134E-DE8C-C113-D4DC144A0E22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7AC88B-ADB6-B1D5-23F4-99D71C05B78E}"/>
              </a:ext>
            </a:extLst>
          </p:cNvPr>
          <p:cNvSpPr txBox="1"/>
          <p:nvPr/>
        </p:nvSpPr>
        <p:spPr>
          <a:xfrm>
            <a:off x="4934269" y="3478655"/>
            <a:ext cx="2261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California: 511 orders  New York: 335 orders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47E0CC1-5B22-CA4F-7D7B-49D68528C5D3}"/>
              </a:ext>
            </a:extLst>
          </p:cNvPr>
          <p:cNvSpPr txBox="1"/>
          <p:nvPr/>
        </p:nvSpPr>
        <p:spPr>
          <a:xfrm>
            <a:off x="2031693" y="558548"/>
            <a:ext cx="3145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accent5">
                    <a:lumMod val="50000"/>
                  </a:schemeClr>
                </a:solidFill>
              </a:rPr>
              <a:t>Customer Insights &amp; Segmentation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AD7D302-DB97-BA3A-3E5B-7908617FF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93" y="883625"/>
            <a:ext cx="4380358" cy="72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067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AACCABFB-9C48-7D44-05F5-39AA91418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1A14BB5-8837-F5EB-4506-055DB73C3B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5B0EB6-9D79-6CBE-5D64-087B9C38A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6858" y="653831"/>
            <a:ext cx="587141" cy="5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181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A30DB69F-D8C5-A5BE-1DEA-8D092059A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801F6A-9495-6960-EA74-E00D8A18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0896"/>
            <a:ext cx="9144000" cy="5174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C5DFBC-FBA1-7677-D78E-426E6B622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4670" y="77002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342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5783B6-4D11-0271-9BD9-0DCC763A7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5" b="435"/>
          <a:stretch/>
        </p:blipFill>
        <p:spPr>
          <a:xfrm>
            <a:off x="0" y="264"/>
            <a:ext cx="9144000" cy="5143236"/>
          </a:xfrm>
          <a:prstGeom prst="rect">
            <a:avLst/>
          </a:prstGeom>
        </p:spPr>
      </p:pic>
      <p:sp>
        <p:nvSpPr>
          <p:cNvPr id="447" name="Google Shape;447;p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48" name="Google Shape;448;p63"/>
          <p:cNvGrpSpPr/>
          <p:nvPr/>
        </p:nvGrpSpPr>
        <p:grpSpPr>
          <a:xfrm>
            <a:off x="3112500" y="589053"/>
            <a:ext cx="2919000" cy="3319425"/>
            <a:chOff x="3112500" y="711850"/>
            <a:chExt cx="2919000" cy="3319425"/>
          </a:xfrm>
        </p:grpSpPr>
        <p:sp>
          <p:nvSpPr>
            <p:cNvPr id="449" name="Google Shape;449;p63"/>
            <p:cNvSpPr/>
            <p:nvPr/>
          </p:nvSpPr>
          <p:spPr>
            <a:xfrm>
              <a:off x="3112500" y="1112275"/>
              <a:ext cx="2919000" cy="2919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3"/>
            <p:cNvSpPr/>
            <p:nvPr/>
          </p:nvSpPr>
          <p:spPr>
            <a:xfrm>
              <a:off x="3374231" y="1374006"/>
              <a:ext cx="2395500" cy="2395500"/>
            </a:xfrm>
            <a:prstGeom prst="ellipse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51" name="Google Shape;451;p63"/>
            <p:cNvCxnSpPr/>
            <p:nvPr/>
          </p:nvCxnSpPr>
          <p:spPr>
            <a:xfrm>
              <a:off x="3746825" y="2579625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452" name="Google Shape;452;p63"/>
            <p:cNvCxnSpPr/>
            <p:nvPr/>
          </p:nvCxnSpPr>
          <p:spPr>
            <a:xfrm>
              <a:off x="4915775" y="2571134"/>
              <a:ext cx="4812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453" name="Google Shape;453;p63"/>
            <p:cNvGrpSpPr/>
            <p:nvPr/>
          </p:nvGrpSpPr>
          <p:grpSpPr>
            <a:xfrm>
              <a:off x="4228025" y="711850"/>
              <a:ext cx="687750" cy="1012069"/>
              <a:chOff x="4228025" y="711850"/>
              <a:chExt cx="687750" cy="1012069"/>
            </a:xfrm>
          </p:grpSpPr>
          <p:sp>
            <p:nvSpPr>
              <p:cNvPr id="454" name="Google Shape;454;p63"/>
              <p:cNvSpPr/>
              <p:nvPr/>
            </p:nvSpPr>
            <p:spPr>
              <a:xfrm>
                <a:off x="4355750" y="828800"/>
                <a:ext cx="432300" cy="432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63"/>
              <p:cNvSpPr/>
              <p:nvPr/>
            </p:nvSpPr>
            <p:spPr>
              <a:xfrm flipH="1">
                <a:off x="4228025" y="711850"/>
                <a:ext cx="687750" cy="1012069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56" name="Google Shape;456;p63"/>
          <p:cNvSpPr txBox="1">
            <a:spLocks noGrp="1"/>
          </p:cNvSpPr>
          <p:nvPr>
            <p:ph type="ctrTitle"/>
          </p:nvPr>
        </p:nvSpPr>
        <p:spPr>
          <a:xfrm>
            <a:off x="3534050" y="1646528"/>
            <a:ext cx="2075700" cy="16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Super Store Sales Performance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A250CB-320D-44BF-8ACF-34981669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021" y="64818"/>
            <a:ext cx="1838988" cy="924660"/>
          </a:xfrm>
          <a:prstGeom prst="rect">
            <a:avLst/>
          </a:prstGeom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59BC7484-6DED-EDBD-638E-759DB2C9B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912" y="64818"/>
            <a:ext cx="807384" cy="74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D4406E78-78DA-C30D-0ED3-002B9B557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 text&#10;&#10;AI-generated content may be incorrect.">
            <a:extLst>
              <a:ext uri="{FF2B5EF4-FFF2-40B4-BE49-F238E27FC236}">
                <a16:creationId xmlns:a16="http://schemas.microsoft.com/office/drawing/2014/main" id="{DA9EC41C-31DF-B124-D7F0-4D22855BA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08" y="3089563"/>
            <a:ext cx="1428949" cy="666843"/>
          </a:xfrm>
          <a:prstGeom prst="rect">
            <a:avLst/>
          </a:prstGeom>
        </p:spPr>
      </p:pic>
      <p:pic>
        <p:nvPicPr>
          <p:cNvPr id="21" name="Picture 20" descr="A close up of a text&#10;&#10;AI-generated content may be incorrect.">
            <a:extLst>
              <a:ext uri="{FF2B5EF4-FFF2-40B4-BE49-F238E27FC236}">
                <a16:creationId xmlns:a16="http://schemas.microsoft.com/office/drawing/2014/main" id="{56464B31-8547-F24E-B295-F0E5D4E931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93" y="1194754"/>
            <a:ext cx="2086266" cy="676369"/>
          </a:xfrm>
          <a:prstGeom prst="rect">
            <a:avLst/>
          </a:prstGeom>
        </p:spPr>
      </p:pic>
      <p:pic>
        <p:nvPicPr>
          <p:cNvPr id="17" name="Picture 16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4D6316C1-D111-6180-0BAB-4D22113B3DC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681"/>
          <a:stretch/>
        </p:blipFill>
        <p:spPr>
          <a:xfrm>
            <a:off x="5913749" y="1426959"/>
            <a:ext cx="3136807" cy="1032507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E1F1E3D7-3AC8-DB02-C772-93C3984D5FB8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29B81BCD-7C2A-EBC0-EC65-9747C126AAA8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A46A349F-34E1-8C12-C4DB-A6DDD4CE89ED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BC71CC00-C3E1-9AF6-F58C-2EF0E671280D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DFA9A460-0E0E-9005-D895-3A96BC4A0599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8E149E19-7471-07EC-41D2-D584F235D682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33612BAB-63B6-AC9C-2DB9-F2EC3EED05C5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989D19E8-CFA5-FFFF-25C3-02152CB997E9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close up of numbers&#10;&#10;AI-generated content may be incorrect.">
            <a:extLst>
              <a:ext uri="{FF2B5EF4-FFF2-40B4-BE49-F238E27FC236}">
                <a16:creationId xmlns:a16="http://schemas.microsoft.com/office/drawing/2014/main" id="{BC77ED4A-17D6-DAC8-7D7E-88CD3315AA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14" y="2257971"/>
            <a:ext cx="1199870" cy="671625"/>
          </a:xfrm>
          <a:prstGeom prst="rect">
            <a:avLst/>
          </a:prstGeom>
        </p:spPr>
      </p:pic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D09A21F9-89EA-41FE-D830-D88635E8EA4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113691D2-305F-476D-97DF-8C90586E78BE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/>
              <a:t>Average Delivery Time by Shipping Method </a:t>
            </a:r>
            <a:endParaRPr sz="28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6A35F7-9B50-4DA8-EC5B-15FA251894C1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1D0DE-8A37-37CD-A9D3-7B28E219F629}"/>
              </a:ext>
            </a:extLst>
          </p:cNvPr>
          <p:cNvSpPr txBox="1"/>
          <p:nvPr/>
        </p:nvSpPr>
        <p:spPr>
          <a:xfrm>
            <a:off x="2169300" y="2730406"/>
            <a:ext cx="2065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Total Shipping Delay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Cities Served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Total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Popular Ship Mode</a:t>
            </a:r>
          </a:p>
        </p:txBody>
      </p:sp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AFDAAD66-9137-57B6-989B-88675A6B03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93" y="0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703177-1553-9285-444D-DF9986E8A347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23CFFF-912F-0416-9A65-DF1847FE274C}"/>
              </a:ext>
            </a:extLst>
          </p:cNvPr>
          <p:cNvSpPr txBox="1"/>
          <p:nvPr/>
        </p:nvSpPr>
        <p:spPr>
          <a:xfrm>
            <a:off x="4800650" y="3324766"/>
            <a:ext cx="238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Tamara Chand is the top revenue contributor with $18.437K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2BE606E-EDB1-EE0D-08CF-6A0DC4F07010}"/>
              </a:ext>
            </a:extLst>
          </p:cNvPr>
          <p:cNvSpPr txBox="1"/>
          <p:nvPr/>
        </p:nvSpPr>
        <p:spPr>
          <a:xfrm>
            <a:off x="2031693" y="558549"/>
            <a:ext cx="282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Shipping &amp; Operational Efficiency</a:t>
            </a:r>
            <a:endParaRPr lang="en-US" sz="105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3" name="Picture 12" descr="A close up of a sign&#10;&#10;AI-generated content may be incorrect.">
            <a:extLst>
              <a:ext uri="{FF2B5EF4-FFF2-40B4-BE49-F238E27FC236}">
                <a16:creationId xmlns:a16="http://schemas.microsoft.com/office/drawing/2014/main" id="{EBE4CA80-1A4A-6332-0C94-57CF2C16D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767" y="3916373"/>
            <a:ext cx="2579866" cy="593926"/>
          </a:xfrm>
          <a:prstGeom prst="rect">
            <a:avLst/>
          </a:prstGeom>
        </p:spPr>
      </p:pic>
      <p:pic>
        <p:nvPicPr>
          <p:cNvPr id="19" name="Picture 18" descr="A screenshot of a graph&#10;&#10;AI-generated content may be incorrect.">
            <a:extLst>
              <a:ext uri="{FF2B5EF4-FFF2-40B4-BE49-F238E27FC236}">
                <a16:creationId xmlns:a16="http://schemas.microsoft.com/office/drawing/2014/main" id="{86B42103-64DC-0942-567E-3A2DA7376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6190" y="79273"/>
            <a:ext cx="3379718" cy="119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214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>
          <a:extLst>
            <a:ext uri="{FF2B5EF4-FFF2-40B4-BE49-F238E27FC236}">
              <a16:creationId xmlns:a16="http://schemas.microsoft.com/office/drawing/2014/main" id="{63C8B5CD-15A7-8C92-1D22-5135B5BB8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color&#10;&#10;AI-generated content may be incorrect.">
            <a:extLst>
              <a:ext uri="{FF2B5EF4-FFF2-40B4-BE49-F238E27FC236}">
                <a16:creationId xmlns:a16="http://schemas.microsoft.com/office/drawing/2014/main" id="{CCBF3E87-EC40-4E30-C636-371F24653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3" y="873290"/>
            <a:ext cx="2960623" cy="1385746"/>
          </a:xfrm>
          <a:prstGeom prst="rect">
            <a:avLst/>
          </a:prstGeom>
        </p:spPr>
      </p:pic>
      <p:grpSp>
        <p:nvGrpSpPr>
          <p:cNvPr id="558" name="Google Shape;558;p70">
            <a:extLst>
              <a:ext uri="{FF2B5EF4-FFF2-40B4-BE49-F238E27FC236}">
                <a16:creationId xmlns:a16="http://schemas.microsoft.com/office/drawing/2014/main" id="{A3F1C016-2974-6AD9-6A58-5D217C986044}"/>
              </a:ext>
            </a:extLst>
          </p:cNvPr>
          <p:cNvGrpSpPr/>
          <p:nvPr/>
        </p:nvGrpSpPr>
        <p:grpSpPr>
          <a:xfrm>
            <a:off x="1764000" y="1707288"/>
            <a:ext cx="2527200" cy="3626951"/>
            <a:chOff x="1764000" y="1707288"/>
            <a:chExt cx="2527200" cy="3626951"/>
          </a:xfrm>
        </p:grpSpPr>
        <p:sp>
          <p:nvSpPr>
            <p:cNvPr id="559" name="Google Shape;559;p70">
              <a:extLst>
                <a:ext uri="{FF2B5EF4-FFF2-40B4-BE49-F238E27FC236}">
                  <a16:creationId xmlns:a16="http://schemas.microsoft.com/office/drawing/2014/main" id="{99CF94BD-30BA-AF8B-CB82-BE49AFFD72B0}"/>
                </a:ext>
              </a:extLst>
            </p:cNvPr>
            <p:cNvSpPr/>
            <p:nvPr/>
          </p:nvSpPr>
          <p:spPr>
            <a:xfrm rot="10800000">
              <a:off x="1764000" y="170728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70">
              <a:extLst>
                <a:ext uri="{FF2B5EF4-FFF2-40B4-BE49-F238E27FC236}">
                  <a16:creationId xmlns:a16="http://schemas.microsoft.com/office/drawing/2014/main" id="{E275EB81-3A84-F72F-1351-50F076777096}"/>
                </a:ext>
              </a:extLst>
            </p:cNvPr>
            <p:cNvSpPr/>
            <p:nvPr/>
          </p:nvSpPr>
          <p:spPr>
            <a:xfrm rot="10800000">
              <a:off x="1764000" y="257166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70">
              <a:extLst>
                <a:ext uri="{FF2B5EF4-FFF2-40B4-BE49-F238E27FC236}">
                  <a16:creationId xmlns:a16="http://schemas.microsoft.com/office/drawing/2014/main" id="{A8610CC3-A742-1452-CBDD-4B95FE9EFC4A}"/>
                </a:ext>
              </a:extLst>
            </p:cNvPr>
            <p:cNvSpPr/>
            <p:nvPr/>
          </p:nvSpPr>
          <p:spPr>
            <a:xfrm>
              <a:off x="3124425" y="1998177"/>
              <a:ext cx="211649" cy="333606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70">
            <a:extLst>
              <a:ext uri="{FF2B5EF4-FFF2-40B4-BE49-F238E27FC236}">
                <a16:creationId xmlns:a16="http://schemas.microsoft.com/office/drawing/2014/main" id="{CA06BE4B-7E46-F972-2517-E637657A9930}"/>
              </a:ext>
            </a:extLst>
          </p:cNvPr>
          <p:cNvGrpSpPr/>
          <p:nvPr/>
        </p:nvGrpSpPr>
        <p:grpSpPr>
          <a:xfrm>
            <a:off x="4852800" y="2282238"/>
            <a:ext cx="2527200" cy="3262567"/>
            <a:chOff x="4852800" y="2282238"/>
            <a:chExt cx="2527200" cy="3262567"/>
          </a:xfrm>
        </p:grpSpPr>
        <p:sp>
          <p:nvSpPr>
            <p:cNvPr id="563" name="Google Shape;563;p70">
              <a:extLst>
                <a:ext uri="{FF2B5EF4-FFF2-40B4-BE49-F238E27FC236}">
                  <a16:creationId xmlns:a16="http://schemas.microsoft.com/office/drawing/2014/main" id="{5CF2FE63-B7F8-C839-33FF-D322B4DCF1D1}"/>
                </a:ext>
              </a:extLst>
            </p:cNvPr>
            <p:cNvSpPr/>
            <p:nvPr/>
          </p:nvSpPr>
          <p:spPr>
            <a:xfrm rot="10800000" flipH="1">
              <a:off x="4852800" y="2282238"/>
              <a:ext cx="2527200" cy="577500"/>
            </a:xfrm>
            <a:prstGeom prst="homePlate">
              <a:avLst>
                <a:gd name="adj" fmla="val 6938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70">
              <a:extLst>
                <a:ext uri="{FF2B5EF4-FFF2-40B4-BE49-F238E27FC236}">
                  <a16:creationId xmlns:a16="http://schemas.microsoft.com/office/drawing/2014/main" id="{114D28A9-2839-19C3-C935-FF8BF7DBA0D0}"/>
                </a:ext>
              </a:extLst>
            </p:cNvPr>
            <p:cNvSpPr/>
            <p:nvPr/>
          </p:nvSpPr>
          <p:spPr>
            <a:xfrm rot="10800000" flipH="1">
              <a:off x="4852800" y="3146613"/>
              <a:ext cx="2527200" cy="1195500"/>
            </a:xfrm>
            <a:prstGeom prst="homePlate">
              <a:avLst>
                <a:gd name="adj" fmla="val 34593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70">
              <a:extLst>
                <a:ext uri="{FF2B5EF4-FFF2-40B4-BE49-F238E27FC236}">
                  <a16:creationId xmlns:a16="http://schemas.microsoft.com/office/drawing/2014/main" id="{DA4A9FBF-6F13-9485-FFDE-6ECC4F888D99}"/>
                </a:ext>
              </a:extLst>
            </p:cNvPr>
            <p:cNvSpPr/>
            <p:nvPr/>
          </p:nvSpPr>
          <p:spPr>
            <a:xfrm>
              <a:off x="5807925" y="2351634"/>
              <a:ext cx="211649" cy="3193171"/>
            </a:xfrm>
            <a:custGeom>
              <a:avLst/>
              <a:gdLst/>
              <a:ahLst/>
              <a:cxnLst/>
              <a:rect l="l" t="t" r="r" b="b"/>
              <a:pathLst>
                <a:path w="2101" h="18076" extrusionOk="0">
                  <a:moveTo>
                    <a:pt x="713" y="0"/>
                  </a:moveTo>
                  <a:cubicBezTo>
                    <a:pt x="321" y="0"/>
                    <a:pt x="1" y="321"/>
                    <a:pt x="1" y="712"/>
                  </a:cubicBezTo>
                  <a:lnTo>
                    <a:pt x="1" y="17364"/>
                  </a:lnTo>
                  <a:cubicBezTo>
                    <a:pt x="1" y="17755"/>
                    <a:pt x="321" y="18075"/>
                    <a:pt x="713" y="18075"/>
                  </a:cubicBezTo>
                  <a:lnTo>
                    <a:pt x="1424" y="18075"/>
                  </a:lnTo>
                  <a:cubicBezTo>
                    <a:pt x="1780" y="18075"/>
                    <a:pt x="2100" y="17755"/>
                    <a:pt x="2100" y="17364"/>
                  </a:cubicBezTo>
                  <a:lnTo>
                    <a:pt x="2100" y="712"/>
                  </a:lnTo>
                  <a:cubicBezTo>
                    <a:pt x="2100" y="321"/>
                    <a:pt x="1780" y="0"/>
                    <a:pt x="142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70">
            <a:extLst>
              <a:ext uri="{FF2B5EF4-FFF2-40B4-BE49-F238E27FC236}">
                <a16:creationId xmlns:a16="http://schemas.microsoft.com/office/drawing/2014/main" id="{4A4DC5CC-00C4-2747-B926-BF3A5649DBC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69300" y="1709600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Delayed Product</a:t>
            </a:r>
            <a:endParaRPr dirty="0"/>
          </a:p>
        </p:txBody>
      </p:sp>
      <p:sp>
        <p:nvSpPr>
          <p:cNvPr id="570" name="Google Shape;570;p70">
            <a:extLst>
              <a:ext uri="{FF2B5EF4-FFF2-40B4-BE49-F238E27FC236}">
                <a16:creationId xmlns:a16="http://schemas.microsoft.com/office/drawing/2014/main" id="{F016701C-0A26-74A1-3DE2-95E30C05C905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852800" y="2287746"/>
            <a:ext cx="2121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/>
              <a:t>Regional Delivery Time Comparison </a:t>
            </a:r>
            <a:endParaRPr sz="3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7BB2EB-CDA5-7C5A-BFF4-EDBA78156A72}"/>
              </a:ext>
            </a:extLst>
          </p:cNvPr>
          <p:cNvSpPr txBox="1"/>
          <p:nvPr/>
        </p:nvSpPr>
        <p:spPr>
          <a:xfrm>
            <a:off x="2169300" y="2578444"/>
            <a:ext cx="2103120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61A49C-5485-5A93-DCC7-719DEA082FA2}"/>
              </a:ext>
            </a:extLst>
          </p:cNvPr>
          <p:cNvSpPr txBox="1"/>
          <p:nvPr/>
        </p:nvSpPr>
        <p:spPr>
          <a:xfrm>
            <a:off x="2150520" y="2787195"/>
            <a:ext cx="20655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Easy staple paper is 1</a:t>
            </a:r>
            <a:r>
              <a:rPr lang="en-US" baseline="30000" dirty="0">
                <a:solidFill>
                  <a:schemeClr val="bg1"/>
                </a:solidFill>
              </a:rPr>
              <a:t>st</a:t>
            </a:r>
            <a:r>
              <a:rPr lang="en-US" dirty="0">
                <a:solidFill>
                  <a:schemeClr val="bg1"/>
                </a:solidFill>
              </a:rPr>
              <a:t> product experiencing shipping delay (853)</a:t>
            </a:r>
          </a:p>
        </p:txBody>
      </p:sp>
      <p:sp>
        <p:nvSpPr>
          <p:cNvPr id="24" name="Google Shape;568;p70">
            <a:extLst>
              <a:ext uri="{FF2B5EF4-FFF2-40B4-BE49-F238E27FC236}">
                <a16:creationId xmlns:a16="http://schemas.microsoft.com/office/drawing/2014/main" id="{37C793DE-728A-71AF-5C5B-2B0242DD23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0593" y="0"/>
            <a:ext cx="3625255" cy="7403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A66A91-AC0B-64B2-8864-94EA4D795DC6}"/>
              </a:ext>
            </a:extLst>
          </p:cNvPr>
          <p:cNvSpPr txBox="1"/>
          <p:nvPr/>
        </p:nvSpPr>
        <p:spPr>
          <a:xfrm>
            <a:off x="5049561" y="3145905"/>
            <a:ext cx="1887578" cy="1188720"/>
          </a:xfrm>
          <a:prstGeom prst="rect">
            <a:avLst/>
          </a:prstGeom>
          <a:solidFill>
            <a:srgbClr val="A58854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F2FE95-93AB-E98E-57C0-75A65DAFEBD9}"/>
              </a:ext>
            </a:extLst>
          </p:cNvPr>
          <p:cNvSpPr txBox="1"/>
          <p:nvPr/>
        </p:nvSpPr>
        <p:spPr>
          <a:xfrm>
            <a:off x="4777678" y="3370933"/>
            <a:ext cx="23497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Central Region: Highest average delivery time at 112 days</a:t>
            </a: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571C4D-A637-95D5-13CE-AE222CB3B4A7}"/>
              </a:ext>
            </a:extLst>
          </p:cNvPr>
          <p:cNvSpPr txBox="1"/>
          <p:nvPr/>
        </p:nvSpPr>
        <p:spPr>
          <a:xfrm>
            <a:off x="2031693" y="558549"/>
            <a:ext cx="28211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Shipping &amp; Operational Efficiency</a:t>
            </a:r>
            <a:endParaRPr lang="en-US" sz="105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0" name="Picture 9" descr="A screenshot of a graph&#10;&#10;AI-generated content may be incorrect.">
            <a:extLst>
              <a:ext uri="{FF2B5EF4-FFF2-40B4-BE49-F238E27FC236}">
                <a16:creationId xmlns:a16="http://schemas.microsoft.com/office/drawing/2014/main" id="{23F457CF-2B91-FFD0-3AAE-E49E9C83F8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1218"/>
          <a:stretch/>
        </p:blipFill>
        <p:spPr>
          <a:xfrm>
            <a:off x="5057725" y="826939"/>
            <a:ext cx="3898268" cy="129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0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90"/>
          <p:cNvSpPr txBox="1">
            <a:spLocks noGrp="1"/>
          </p:cNvSpPr>
          <p:nvPr>
            <p:ph type="title" idx="8"/>
          </p:nvPr>
        </p:nvSpPr>
        <p:spPr>
          <a:xfrm>
            <a:off x="630116" y="3629116"/>
            <a:ext cx="3426068" cy="76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accent2">
                    <a:lumMod val="50000"/>
                  </a:schemeClr>
                </a:solidFill>
              </a:rPr>
              <a:t>Data Prepration</a:t>
            </a:r>
            <a:endParaRPr sz="54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1" name="Picture 5" descr="Data preparation ">
            <a:extLst>
              <a:ext uri="{FF2B5EF4-FFF2-40B4-BE49-F238E27FC236}">
                <a16:creationId xmlns:a16="http://schemas.microsoft.com/office/drawing/2014/main" id="{A93CE347-63AC-54ED-C483-7F315FF1F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36764" y="4074760"/>
            <a:ext cx="1028699" cy="102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3A638F-F12D-79F6-E0C9-9A8B41FE53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0"/>
            <a:ext cx="4471840" cy="5143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F60C36-053D-E961-2E1D-3FF2D4154827}"/>
              </a:ext>
            </a:extLst>
          </p:cNvPr>
          <p:cNvSpPr txBox="1"/>
          <p:nvPr/>
        </p:nvSpPr>
        <p:spPr>
          <a:xfrm>
            <a:off x="236764" y="256032"/>
            <a:ext cx="3209544" cy="4078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Load and explore the dataset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Convert date columns (Ship Date, Order Date)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Extract date features: </a:t>
            </a:r>
            <a:r>
              <a:rPr lang="en-US" dirty="0" err="1"/>
              <a:t>Order_Month</a:t>
            </a:r>
            <a:r>
              <a:rPr lang="en-US" dirty="0"/>
              <a:t>, </a:t>
            </a:r>
            <a:r>
              <a:rPr lang="en-US" dirty="0" err="1"/>
              <a:t>Order_Year</a:t>
            </a:r>
            <a:endParaRPr lang="en-US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Drop unnecessary columns: Order ID, Customer ID, etc.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Handle missing values with </a:t>
            </a:r>
            <a:r>
              <a:rPr lang="en-US" dirty="0" err="1"/>
              <a:t>dropna</a:t>
            </a:r>
            <a:r>
              <a:rPr lang="en-US" dirty="0"/>
              <a:t>()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Remove lower outliers using </a:t>
            </a:r>
            <a:r>
              <a:rPr lang="en-US" b="1" dirty="0"/>
              <a:t>IQR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Apply </a:t>
            </a:r>
            <a:r>
              <a:rPr lang="en-US" b="1" dirty="0"/>
              <a:t>log1p</a:t>
            </a:r>
            <a:r>
              <a:rPr lang="en-US" dirty="0"/>
              <a:t>(Sales) to reduce skewness</a:t>
            </a:r>
          </a:p>
          <a:p>
            <a:pPr>
              <a:buFont typeface="Arial" panose="020B0604020202020204" pitchFamily="34" charset="0"/>
              <a:buChar char="•"/>
            </a:pPr>
            <a:endParaRPr lang="en-US" b="1" dirty="0"/>
          </a:p>
          <a:p>
            <a:endParaRPr lang="en-EG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>
          <a:extLst>
            <a:ext uri="{FF2B5EF4-FFF2-40B4-BE49-F238E27FC236}">
              <a16:creationId xmlns:a16="http://schemas.microsoft.com/office/drawing/2014/main" id="{354DE219-52A5-B957-C915-C7557652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0A0C276-962B-9AFB-6675-3E6AB3B3B301}"/>
              </a:ext>
            </a:extLst>
          </p:cNvPr>
          <p:cNvSpPr txBox="1"/>
          <p:nvPr/>
        </p:nvSpPr>
        <p:spPr>
          <a:xfrm>
            <a:off x="163285" y="427437"/>
            <a:ext cx="370658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Feature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</a:t>
            </a:r>
            <a:r>
              <a:rPr lang="en-US" dirty="0" err="1"/>
              <a:t>categorical_columns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</a:t>
            </a:r>
            <a:r>
              <a:rPr lang="en-US" dirty="0" err="1"/>
              <a:t>numeric_columns</a:t>
            </a:r>
            <a:r>
              <a:rPr lang="en-US" dirty="0"/>
              <a:t> (excluding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b="1" dirty="0" err="1"/>
              <a:t>StandardScaler</a:t>
            </a:r>
            <a:r>
              <a:rPr lang="en-US" dirty="0"/>
              <a:t> for numerical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Use </a:t>
            </a:r>
            <a:r>
              <a:rPr lang="en-US" b="1" dirty="0" err="1"/>
              <a:t>OneHotEncoder</a:t>
            </a:r>
            <a:r>
              <a:rPr lang="en-US" dirty="0"/>
              <a:t> for categorical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 preprocessing and model in a </a:t>
            </a:r>
            <a:r>
              <a:rPr lang="en-US" b="1" dirty="0"/>
              <a:t>pipeline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Model used: </a:t>
            </a:r>
            <a:r>
              <a:rPr lang="en-US" dirty="0" err="1"/>
              <a:t>XGBRegressor</a:t>
            </a:r>
            <a:r>
              <a:rPr lang="en-US" dirty="0"/>
              <a:t>()</a:t>
            </a:r>
          </a:p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Data Splitting</a:t>
            </a:r>
          </a:p>
          <a:p>
            <a:pPr marL="285750" indent="-285750">
              <a:buClr>
                <a:schemeClr val="accent4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Split data into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Training (80%)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Testing (20%)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Hyperparameter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</a:t>
            </a:r>
            <a:r>
              <a:rPr lang="en-US" dirty="0" err="1"/>
              <a:t>RandomizedSearchCV</a:t>
            </a:r>
            <a:r>
              <a:rPr lang="en-US" dirty="0"/>
              <a:t> for fast tuning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Tune parameters: </a:t>
            </a:r>
            <a:r>
              <a:rPr lang="en-US" dirty="0" err="1"/>
              <a:t>n_estimators</a:t>
            </a:r>
            <a:r>
              <a:rPr lang="en-US" dirty="0"/>
              <a:t>, </a:t>
            </a:r>
            <a:r>
              <a:rPr lang="en-US" dirty="0" err="1"/>
              <a:t>learning_rate</a:t>
            </a:r>
            <a:r>
              <a:rPr lang="en-US" dirty="0"/>
              <a:t>, </a:t>
            </a:r>
            <a:r>
              <a:rPr lang="en-US" dirty="0" err="1"/>
              <a:t>max_depth</a:t>
            </a:r>
            <a:r>
              <a:rPr lang="en-US" dirty="0"/>
              <a:t>, etc.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6FA132-44A8-322C-1E2E-065F04005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512" y="392327"/>
            <a:ext cx="5398487" cy="3027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485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5">
          <a:extLst>
            <a:ext uri="{FF2B5EF4-FFF2-40B4-BE49-F238E27FC236}">
              <a16:creationId xmlns:a16="http://schemas.microsoft.com/office/drawing/2014/main" id="{D09561EA-BC37-2C29-8E3A-B94526E8A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4F73210E-F48D-6A49-0D1C-391C521CB011}"/>
              </a:ext>
            </a:extLst>
          </p:cNvPr>
          <p:cNvSpPr txBox="1"/>
          <p:nvPr/>
        </p:nvSpPr>
        <p:spPr>
          <a:xfrm>
            <a:off x="163284" y="427437"/>
            <a:ext cx="44087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4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Model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Used </a:t>
            </a:r>
            <a:r>
              <a:rPr lang="en-US" b="1" dirty="0">
                <a:solidFill>
                  <a:schemeClr val="tx1"/>
                </a:solidFill>
              </a:rPr>
              <a:t>MAE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dirty="0">
                <a:solidFill>
                  <a:schemeClr val="tx1"/>
                </a:solidFill>
              </a:rPr>
              <a:t>MAPE</a:t>
            </a:r>
            <a:r>
              <a:rPr lang="en-US" dirty="0">
                <a:solidFill>
                  <a:schemeClr val="tx1"/>
                </a:solidFill>
              </a:rPr>
              <a:t> to evaluate performance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MAE: 17.41 MAPE: 1.14%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MAE: 1900.71 MAPE: 23.77% (Hybrid Forecast)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MAPE: 76.95% MSE: 167705581.49 (ARIMA trial)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sz="1600" b="1" dirty="0">
                <a:solidFill>
                  <a:schemeClr val="accent5">
                    <a:lumMod val="50000"/>
                  </a:schemeClr>
                </a:solidFill>
              </a:rPr>
              <a:t>Plot Actual vs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Scatter plot of actual vs predicted sales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Diagonal line = perfect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G" dirty="0"/>
              <a:t> </a:t>
            </a:r>
            <a:r>
              <a:rPr lang="en-US" dirty="0"/>
              <a:t>Visual check for model performance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30D03-BE75-DEBE-661C-77826353C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571750"/>
            <a:ext cx="7772400" cy="241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1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4AED63B-368D-0F23-B063-4A3525AF9F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4F019-7259-B45C-29A9-93BFE529EC76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16660F1-C699-A39C-C1AC-EDCF20C09E79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C3492CB-F7C5-56EB-CE3E-16722C379609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84498EE-C223-2F4F-92F0-85EA9561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42545F9-03D3-97D6-1E12-4ED6C128D55D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1E951BC-BE69-B14B-7F6C-6F3BA826FBDA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9D8948B-31FD-FF41-5E91-1CE8028F2138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B68346C-8CA4-E094-9D1B-9E48CCC5C026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680931F-C39D-51C0-889F-7B31E8E9A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93" y="0"/>
            <a:ext cx="8621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49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FD69B30-F439-2FAC-0307-B734947BC2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039438-D3A0-D3A4-27C3-70D8F7823CF4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3A2661E-A71D-F7AB-41BC-D07FEBE36E57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8F70A5-8CFE-F824-E62F-F8DB96D9D4A4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C9D68B-B96A-E05B-302C-DFCBA1E8F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A77778B-D2BD-3754-CCCB-66D7639BE65E}"/>
              </a:ext>
            </a:extLst>
          </p:cNvPr>
          <p:cNvSpPr>
            <a:spLocks noGrp="1"/>
          </p:cNvSpPr>
          <p:nvPr>
            <p:ph type="title" idx="5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55409C9-7B63-786E-3EC1-BE318AC8C18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86BF284-44F3-B5E8-0A26-349CC1B74827}"/>
              </a:ext>
            </a:extLst>
          </p:cNvPr>
          <p:cNvSpPr>
            <a:spLocks noGrp="1"/>
          </p:cNvSpPr>
          <p:nvPr>
            <p:ph type="title" idx="7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5208AD5-0336-1148-8BCA-D577B56CE806}"/>
              </a:ext>
            </a:extLst>
          </p:cNvPr>
          <p:cNvSpPr>
            <a:spLocks noGrp="1"/>
          </p:cNvSpPr>
          <p:nvPr>
            <p:ph type="title" idx="8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D5E66D-3F7F-7166-3271-E6C4ACF378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0"/>
            <a:ext cx="8621713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30392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>
          <a:extLst>
            <a:ext uri="{FF2B5EF4-FFF2-40B4-BE49-F238E27FC236}">
              <a16:creationId xmlns:a16="http://schemas.microsoft.com/office/drawing/2014/main" id="{240B13AF-0880-8765-1B9D-058C626D7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85">
            <a:extLst>
              <a:ext uri="{FF2B5EF4-FFF2-40B4-BE49-F238E27FC236}">
                <a16:creationId xmlns:a16="http://schemas.microsoft.com/office/drawing/2014/main" id="{7EFC371B-535D-0E8A-6D72-67C1AD860924}"/>
              </a:ext>
            </a:extLst>
          </p:cNvPr>
          <p:cNvSpPr/>
          <p:nvPr/>
        </p:nvSpPr>
        <p:spPr>
          <a:xfrm rot="20648866" flipH="1">
            <a:off x="142153" y="380722"/>
            <a:ext cx="4399488" cy="268789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Google Shape;1040;p85">
            <a:extLst>
              <a:ext uri="{FF2B5EF4-FFF2-40B4-BE49-F238E27FC236}">
                <a16:creationId xmlns:a16="http://schemas.microsoft.com/office/drawing/2014/main" id="{4649BE2A-A016-C685-7161-99A7DAADD7F8}"/>
              </a:ext>
            </a:extLst>
          </p:cNvPr>
          <p:cNvSpPr/>
          <p:nvPr/>
        </p:nvSpPr>
        <p:spPr>
          <a:xfrm rot="1104560" flipH="1">
            <a:off x="4635778" y="2248520"/>
            <a:ext cx="4373687" cy="2610091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E288850-4485-FEAF-B253-72F000CF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46300">
            <a:off x="190224" y="417954"/>
            <a:ext cx="4295737" cy="2620681"/>
          </a:xfrm>
          <a:prstGeom prst="rect">
            <a:avLst/>
          </a:prstGeom>
        </p:spPr>
      </p:pic>
      <p:pic>
        <p:nvPicPr>
          <p:cNvPr id="7" name="Picture 6" descr="A graph showing a red line and blue dots&#10;&#10;AI-generated content may be incorrect.">
            <a:extLst>
              <a:ext uri="{FF2B5EF4-FFF2-40B4-BE49-F238E27FC236}">
                <a16:creationId xmlns:a16="http://schemas.microsoft.com/office/drawing/2014/main" id="{E8814DDA-DD20-6EFA-DDD2-0A2AB7696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90682">
            <a:off x="4654887" y="2249779"/>
            <a:ext cx="4334668" cy="258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24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79"/>
          <p:cNvGrpSpPr/>
          <p:nvPr/>
        </p:nvGrpSpPr>
        <p:grpSpPr>
          <a:xfrm>
            <a:off x="1080731" y="177786"/>
            <a:ext cx="6975000" cy="4782900"/>
            <a:chOff x="1080731" y="177786"/>
            <a:chExt cx="6975000" cy="4782900"/>
          </a:xfrm>
        </p:grpSpPr>
        <p:sp>
          <p:nvSpPr>
            <p:cNvPr id="800" name="Google Shape;800;p79"/>
            <p:cNvSpPr/>
            <p:nvPr/>
          </p:nvSpPr>
          <p:spPr>
            <a:xfrm rot="-394454">
              <a:off x="1291535" y="539593"/>
              <a:ext cx="6553393" cy="40592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9"/>
            <p:cNvSpPr/>
            <p:nvPr/>
          </p:nvSpPr>
          <p:spPr>
            <a:xfrm rot="-157">
              <a:off x="1291550" y="539656"/>
              <a:ext cx="6553200" cy="4059300"/>
            </a:xfrm>
            <a:prstGeom prst="rect">
              <a:avLst/>
            </a:pr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E95CAADA-3781-9DF4-7515-B86BD5D31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942" y="539506"/>
            <a:ext cx="2555551" cy="727432"/>
          </a:xfrm>
        </p:spPr>
        <p:txBody>
          <a:bodyPr/>
          <a:lstStyle/>
          <a:p>
            <a:r>
              <a:rPr lang="en-US" sz="4400" dirty="0"/>
              <a:t>Project Outcomes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EDBCED-9DEB-007D-1763-47A15350F74D}"/>
              </a:ext>
            </a:extLst>
          </p:cNvPr>
          <p:cNvSpPr txBox="1"/>
          <p:nvPr/>
        </p:nvSpPr>
        <p:spPr>
          <a:xfrm>
            <a:off x="1410707" y="1276576"/>
            <a:ext cx="5904493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150"/>
              </a:spcBef>
              <a:spcAft>
                <a:spcPts val="450"/>
              </a:spcAft>
              <a:buNone/>
            </a:pPr>
            <a:r>
              <a:rPr 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Segoe Sans"/>
              </a:rPr>
              <a:t>Actionable Recommendations</a:t>
            </a:r>
          </a:p>
          <a:p>
            <a:pPr marL="285750" indent="-28575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Target High-Potential Categories: Focus on high-performing product categories.</a:t>
            </a:r>
          </a:p>
          <a:p>
            <a:pPr marL="285750" indent="-28575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Optimize Logistics: Address shipping delays to improve delivery times.</a:t>
            </a:r>
          </a:p>
          <a:p>
            <a:pPr marL="285750" indent="-28575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Enhance Customer Retention: Implement strategies to retain top customers and increase customer lifetime value.</a:t>
            </a:r>
          </a:p>
          <a:p>
            <a:pPr algn="l">
              <a:lnSpc>
                <a:spcPts val="2400"/>
              </a:lnSpc>
              <a:spcBef>
                <a:spcPts val="150"/>
              </a:spcBef>
              <a:spcAft>
                <a:spcPts val="450"/>
              </a:spcAft>
              <a:buNone/>
            </a:pPr>
            <a:r>
              <a:rPr 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Segoe Sans"/>
              </a:rPr>
              <a:t>Improved Business Focus</a:t>
            </a:r>
          </a:p>
          <a:p>
            <a:pPr marL="285750" indent="-28575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Insights reveal areas of excellence and improvement, guiding future growth strategies.</a:t>
            </a:r>
          </a:p>
          <a:p>
            <a:endParaRPr lang="en-US" dirty="0"/>
          </a:p>
        </p:txBody>
      </p:sp>
      <p:pic>
        <p:nvPicPr>
          <p:cNvPr id="6" name="Picture 5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14856807-80A3-0D03-8CC1-E80D9F6C958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2238437" y="239523"/>
            <a:ext cx="4659426" cy="4659426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>
          <a:extLst>
            <a:ext uri="{FF2B5EF4-FFF2-40B4-BE49-F238E27FC236}">
              <a16:creationId xmlns:a16="http://schemas.microsoft.com/office/drawing/2014/main" id="{80265100-90CF-336E-F84C-EAAAD561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9" name="Google Shape;799;p79">
            <a:extLst>
              <a:ext uri="{FF2B5EF4-FFF2-40B4-BE49-F238E27FC236}">
                <a16:creationId xmlns:a16="http://schemas.microsoft.com/office/drawing/2014/main" id="{002EBBD2-2837-D5FC-64BD-5C0F5F02D59A}"/>
              </a:ext>
            </a:extLst>
          </p:cNvPr>
          <p:cNvGrpSpPr/>
          <p:nvPr/>
        </p:nvGrpSpPr>
        <p:grpSpPr>
          <a:xfrm>
            <a:off x="1080731" y="177786"/>
            <a:ext cx="6975000" cy="4782900"/>
            <a:chOff x="1080731" y="177786"/>
            <a:chExt cx="6975000" cy="4782900"/>
          </a:xfrm>
        </p:grpSpPr>
        <p:sp>
          <p:nvSpPr>
            <p:cNvPr id="800" name="Google Shape;800;p79">
              <a:extLst>
                <a:ext uri="{FF2B5EF4-FFF2-40B4-BE49-F238E27FC236}">
                  <a16:creationId xmlns:a16="http://schemas.microsoft.com/office/drawing/2014/main" id="{920E310E-F06A-A301-36A9-D85D060CE14E}"/>
                </a:ext>
              </a:extLst>
            </p:cNvPr>
            <p:cNvSpPr/>
            <p:nvPr/>
          </p:nvSpPr>
          <p:spPr>
            <a:xfrm rot="-394454">
              <a:off x="1291535" y="539593"/>
              <a:ext cx="6553393" cy="405928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79">
              <a:extLst>
                <a:ext uri="{FF2B5EF4-FFF2-40B4-BE49-F238E27FC236}">
                  <a16:creationId xmlns:a16="http://schemas.microsoft.com/office/drawing/2014/main" id="{551530AD-EFE3-CEB7-ABDA-E0FF60B0B9E0}"/>
                </a:ext>
              </a:extLst>
            </p:cNvPr>
            <p:cNvSpPr/>
            <p:nvPr/>
          </p:nvSpPr>
          <p:spPr>
            <a:xfrm rot="-157">
              <a:off x="1291550" y="539656"/>
              <a:ext cx="6553200" cy="4059300"/>
            </a:xfrm>
            <a:prstGeom prst="rect">
              <a:avLst/>
            </a:prstGeom>
            <a:solidFill>
              <a:schemeClr val="accent3"/>
            </a:solidFill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CC0E3EF-8BDC-240B-A8B6-4B205DF30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3942" y="539506"/>
            <a:ext cx="2555551" cy="727432"/>
          </a:xfrm>
        </p:spPr>
        <p:txBody>
          <a:bodyPr/>
          <a:lstStyle/>
          <a:p>
            <a:r>
              <a:rPr lang="en-US" sz="4400" dirty="0"/>
              <a:t>Project Outcomes</a:t>
            </a:r>
            <a:endParaRPr lang="en-US" sz="4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FF0B11-8D68-FA4C-9A81-AE1238C2D9F4}"/>
              </a:ext>
            </a:extLst>
          </p:cNvPr>
          <p:cNvSpPr txBox="1"/>
          <p:nvPr/>
        </p:nvSpPr>
        <p:spPr>
          <a:xfrm>
            <a:off x="1410707" y="1276576"/>
            <a:ext cx="5904493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2400"/>
              </a:lnSpc>
              <a:spcBef>
                <a:spcPts val="150"/>
              </a:spcBef>
              <a:spcAft>
                <a:spcPts val="450"/>
              </a:spcAft>
              <a:buNone/>
            </a:pPr>
            <a:r>
              <a:rPr 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Segoe Sans"/>
              </a:rPr>
              <a:t>Data-Driven Decision Making</a:t>
            </a:r>
          </a:p>
          <a:p>
            <a:pPr marL="342900" indent="-34290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Dashboards provide actionable insights for informed decision-making in sales, marketing, and operations.</a:t>
            </a:r>
          </a:p>
          <a:p>
            <a:pPr algn="l">
              <a:lnSpc>
                <a:spcPts val="2400"/>
              </a:lnSpc>
              <a:spcBef>
                <a:spcPts val="150"/>
              </a:spcBef>
              <a:spcAft>
                <a:spcPts val="450"/>
              </a:spcAft>
              <a:buNone/>
            </a:pPr>
            <a:r>
              <a:rPr lang="en-US" sz="1600" b="1" i="0" dirty="0">
                <a:solidFill>
                  <a:schemeClr val="accent5">
                    <a:lumMod val="50000"/>
                  </a:schemeClr>
                </a:solidFill>
                <a:effectLst/>
                <a:latin typeface="Segoe Sans"/>
              </a:rPr>
              <a:t>Enhanced Customer Satisfaction</a:t>
            </a:r>
          </a:p>
          <a:p>
            <a:pPr marL="285750" indent="-285750" algn="l">
              <a:spcAft>
                <a:spcPts val="600"/>
              </a:spcAft>
              <a:buClr>
                <a:schemeClr val="accent3">
                  <a:lumMod val="10000"/>
                </a:schemeClr>
              </a:buClr>
              <a:buFont typeface="Wingdings" panose="05000000000000000000" pitchFamily="2" charset="2"/>
              <a:buChar char="ü"/>
            </a:pPr>
            <a:r>
              <a:rPr lang="en-US" sz="1600" b="0" i="0" dirty="0">
                <a:solidFill>
                  <a:schemeClr val="accent2">
                    <a:lumMod val="50000"/>
                  </a:schemeClr>
                </a:solidFill>
                <a:effectLst/>
                <a:latin typeface="Segoe Sans"/>
              </a:rPr>
              <a:t>Improving shipping times and customer retention can boost satisfaction and loyalty</a:t>
            </a:r>
          </a:p>
          <a:p>
            <a:endParaRPr lang="en-US" dirty="0"/>
          </a:p>
        </p:txBody>
      </p:sp>
      <p:pic>
        <p:nvPicPr>
          <p:cNvPr id="2" name="Picture 1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2F5108D9-571E-92A2-A8D7-FC40BE98FC4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alphaModFix amt="20000"/>
          </a:blip>
          <a:stretch>
            <a:fillRect/>
          </a:stretch>
        </p:blipFill>
        <p:spPr>
          <a:xfrm>
            <a:off x="2238437" y="239523"/>
            <a:ext cx="4659426" cy="465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0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87"/>
          <p:cNvSpPr txBox="1">
            <a:spLocks noGrp="1"/>
          </p:cNvSpPr>
          <p:nvPr>
            <p:ph type="title"/>
          </p:nvPr>
        </p:nvSpPr>
        <p:spPr>
          <a:xfrm>
            <a:off x="711275" y="484350"/>
            <a:ext cx="77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A TIMELINE </a:t>
            </a:r>
            <a:r>
              <a:rPr lang="en-US" dirty="0"/>
              <a:t>From Past To Prediction</a:t>
            </a:r>
            <a:endParaRPr dirty="0"/>
          </a:p>
        </p:txBody>
      </p:sp>
      <p:sp>
        <p:nvSpPr>
          <p:cNvPr id="1065" name="Google Shape;1065;p87"/>
          <p:cNvSpPr/>
          <p:nvPr/>
        </p:nvSpPr>
        <p:spPr>
          <a:xfrm rot="-3689630">
            <a:off x="7579654" y="-635459"/>
            <a:ext cx="812126" cy="2891193"/>
          </a:xfrm>
          <a:custGeom>
            <a:avLst/>
            <a:gdLst/>
            <a:ahLst/>
            <a:cxnLst/>
            <a:rect l="l" t="t" r="r" b="b"/>
            <a:pathLst>
              <a:path w="55291" h="104775" extrusionOk="0">
                <a:moveTo>
                  <a:pt x="53767" y="0"/>
                </a:moveTo>
                <a:cubicBezTo>
                  <a:pt x="52109" y="11606"/>
                  <a:pt x="37989" y="19258"/>
                  <a:pt x="26716" y="22479"/>
                </a:cubicBezTo>
                <a:cubicBezTo>
                  <a:pt x="17320" y="25163"/>
                  <a:pt x="4147" y="27012"/>
                  <a:pt x="808" y="36195"/>
                </a:cubicBezTo>
                <a:cubicBezTo>
                  <a:pt x="-3391" y="47742"/>
                  <a:pt x="10039" y="59896"/>
                  <a:pt x="19096" y="68199"/>
                </a:cubicBezTo>
                <a:cubicBezTo>
                  <a:pt x="28194" y="76539"/>
                  <a:pt x="34372" y="87666"/>
                  <a:pt x="43099" y="96393"/>
                </a:cubicBezTo>
                <a:cubicBezTo>
                  <a:pt x="46586" y="99880"/>
                  <a:pt x="51804" y="101288"/>
                  <a:pt x="55291" y="104775"/>
                </a:cubicBezTo>
              </a:path>
            </a:pathLst>
          </a:cu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070" name="Google Shape;1070;p87"/>
          <p:cNvSpPr txBox="1">
            <a:spLocks noGrp="1"/>
          </p:cNvSpPr>
          <p:nvPr>
            <p:ph type="title" idx="4294967295"/>
          </p:nvPr>
        </p:nvSpPr>
        <p:spPr>
          <a:xfrm>
            <a:off x="1100800" y="3171874"/>
            <a:ext cx="10728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Past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72" name="Google Shape;1072;p87"/>
          <p:cNvSpPr txBox="1">
            <a:spLocks noGrp="1"/>
          </p:cNvSpPr>
          <p:nvPr>
            <p:ph type="title" idx="4294967295"/>
          </p:nvPr>
        </p:nvSpPr>
        <p:spPr>
          <a:xfrm>
            <a:off x="4080432" y="3171874"/>
            <a:ext cx="10728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Present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073" name="Google Shape;1073;p87"/>
          <p:cNvSpPr txBox="1">
            <a:spLocks noGrp="1"/>
          </p:cNvSpPr>
          <p:nvPr>
            <p:ph type="title" idx="4294967295"/>
          </p:nvPr>
        </p:nvSpPr>
        <p:spPr>
          <a:xfrm>
            <a:off x="6998774" y="3171874"/>
            <a:ext cx="10728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Future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1074" name="Google Shape;1074;p87"/>
          <p:cNvGrpSpPr/>
          <p:nvPr/>
        </p:nvGrpSpPr>
        <p:grpSpPr>
          <a:xfrm>
            <a:off x="1330325" y="2238121"/>
            <a:ext cx="6483425" cy="878953"/>
            <a:chOff x="1330325" y="2238121"/>
            <a:chExt cx="6483425" cy="878953"/>
          </a:xfrm>
        </p:grpSpPr>
        <p:cxnSp>
          <p:nvCxnSpPr>
            <p:cNvPr id="1075" name="Google Shape;1075;p87"/>
            <p:cNvCxnSpPr/>
            <p:nvPr/>
          </p:nvCxnSpPr>
          <p:spPr>
            <a:xfrm>
              <a:off x="1876775" y="2589745"/>
              <a:ext cx="14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76" name="Google Shape;1076;p87"/>
            <p:cNvCxnSpPr>
              <a:cxnSpLocks/>
            </p:cNvCxnSpPr>
            <p:nvPr/>
          </p:nvCxnSpPr>
          <p:spPr>
            <a:xfrm>
              <a:off x="3473036" y="2589745"/>
              <a:ext cx="794888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077" name="Google Shape;1077;p87"/>
            <p:cNvCxnSpPr/>
            <p:nvPr/>
          </p:nvCxnSpPr>
          <p:spPr>
            <a:xfrm>
              <a:off x="5792600" y="2589745"/>
              <a:ext cx="1474500" cy="0"/>
            </a:xfrm>
            <a:prstGeom prst="straightConnector1">
              <a:avLst/>
            </a:prstGeom>
            <a:noFill/>
            <a:ln w="38100" cap="flat" cmpd="sng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grpSp>
          <p:nvGrpSpPr>
            <p:cNvPr id="1078" name="Google Shape;1078;p87"/>
            <p:cNvGrpSpPr/>
            <p:nvPr/>
          </p:nvGrpSpPr>
          <p:grpSpPr>
            <a:xfrm>
              <a:off x="1330325" y="2238121"/>
              <a:ext cx="6483425" cy="878953"/>
              <a:chOff x="1330325" y="2226475"/>
              <a:chExt cx="6483425" cy="878953"/>
            </a:xfrm>
          </p:grpSpPr>
          <p:sp>
            <p:nvSpPr>
              <p:cNvPr id="1079" name="Google Shape;1079;p87"/>
              <p:cNvSpPr/>
              <p:nvPr/>
            </p:nvSpPr>
            <p:spPr>
              <a:xfrm flipH="1">
                <a:off x="1330325" y="2226475"/>
                <a:ext cx="597291" cy="878953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1" name="Google Shape;1081;p87"/>
              <p:cNvSpPr/>
              <p:nvPr/>
            </p:nvSpPr>
            <p:spPr>
              <a:xfrm flipH="1">
                <a:off x="4233206" y="2226475"/>
                <a:ext cx="597291" cy="878953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082" name="Google Shape;1082;p87"/>
              <p:cNvSpPr/>
              <p:nvPr/>
            </p:nvSpPr>
            <p:spPr>
              <a:xfrm flipH="1">
                <a:off x="7216459" y="2226475"/>
                <a:ext cx="597291" cy="878953"/>
              </a:xfrm>
              <a:custGeom>
                <a:avLst/>
                <a:gdLst/>
                <a:ahLst/>
                <a:cxnLst/>
                <a:rect l="l" t="t" r="r" b="b"/>
                <a:pathLst>
                  <a:path w="133027" h="195758" extrusionOk="0">
                    <a:moveTo>
                      <a:pt x="65846" y="26249"/>
                    </a:moveTo>
                    <a:cubicBezTo>
                      <a:pt x="87201" y="26249"/>
                      <a:pt x="104108" y="43156"/>
                      <a:pt x="104108" y="64511"/>
                    </a:cubicBezTo>
                    <a:cubicBezTo>
                      <a:pt x="104108" y="85422"/>
                      <a:pt x="87201" y="102328"/>
                      <a:pt x="65846" y="102328"/>
                    </a:cubicBezTo>
                    <a:cubicBezTo>
                      <a:pt x="44936" y="102328"/>
                      <a:pt x="28029" y="85422"/>
                      <a:pt x="28029" y="64511"/>
                    </a:cubicBezTo>
                    <a:cubicBezTo>
                      <a:pt x="28029" y="43156"/>
                      <a:pt x="44936" y="26249"/>
                      <a:pt x="65846" y="26249"/>
                    </a:cubicBezTo>
                    <a:close/>
                    <a:moveTo>
                      <a:pt x="66291" y="0"/>
                    </a:moveTo>
                    <a:cubicBezTo>
                      <a:pt x="29809" y="0"/>
                      <a:pt x="0" y="29809"/>
                      <a:pt x="0" y="66291"/>
                    </a:cubicBezTo>
                    <a:cubicBezTo>
                      <a:pt x="0" y="84977"/>
                      <a:pt x="18241" y="118345"/>
                      <a:pt x="18241" y="118345"/>
                    </a:cubicBezTo>
                    <a:lnTo>
                      <a:pt x="64066" y="195758"/>
                    </a:lnTo>
                    <a:lnTo>
                      <a:pt x="111671" y="119234"/>
                    </a:lnTo>
                    <a:cubicBezTo>
                      <a:pt x="111671" y="119234"/>
                      <a:pt x="133027" y="87201"/>
                      <a:pt x="133027" y="66291"/>
                    </a:cubicBezTo>
                    <a:cubicBezTo>
                      <a:pt x="133027" y="29809"/>
                      <a:pt x="103218" y="0"/>
                      <a:pt x="6629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" name="Google Shape;1076;p87">
            <a:extLst>
              <a:ext uri="{FF2B5EF4-FFF2-40B4-BE49-F238E27FC236}">
                <a16:creationId xmlns:a16="http://schemas.microsoft.com/office/drawing/2014/main" id="{84C04A3A-D042-A2A1-3518-DE7DFBDE684D}"/>
              </a:ext>
            </a:extLst>
          </p:cNvPr>
          <p:cNvCxnSpPr>
            <a:cxnSpLocks/>
          </p:cNvCxnSpPr>
          <p:nvPr/>
        </p:nvCxnSpPr>
        <p:spPr>
          <a:xfrm>
            <a:off x="4830497" y="2589745"/>
            <a:ext cx="861286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2" name="Rectangle 2">
            <a:extLst>
              <a:ext uri="{FF2B5EF4-FFF2-40B4-BE49-F238E27FC236}">
                <a16:creationId xmlns:a16="http://schemas.microsoft.com/office/drawing/2014/main" id="{6A559B99-9F5F-EF11-DED4-584D59515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449" y="3855927"/>
            <a:ext cx="2865665" cy="84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Project Overview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 Exploration &amp; Preparation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7DB59B62-FD9D-0842-05BC-0EB05E4CB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6550" y="3801127"/>
            <a:ext cx="286566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600" dirty="0">
                <a:solidFill>
                  <a:schemeClr val="bg2"/>
                </a:solidFill>
              </a:rPr>
              <a:t>Forecasting Analysis&amp;</a:t>
            </a:r>
            <a:endParaRPr kumimoji="0" lang="en-US" altLang="en-US" sz="1600" i="0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Project Outcome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C2D2F8BC-C784-96D5-4DEE-DF08B7E8E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7114" y="3858574"/>
            <a:ext cx="332706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Data Model &amp; Dashboard Design</a:t>
            </a:r>
            <a:b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Key Insights &amp; Visualizations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103"/>
          <p:cNvSpPr/>
          <p:nvPr/>
        </p:nvSpPr>
        <p:spPr>
          <a:xfrm rot="899957">
            <a:off x="1677142" y="1055002"/>
            <a:ext cx="5645135" cy="314246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9" name="Google Shape;1449;p103"/>
          <p:cNvSpPr/>
          <p:nvPr/>
        </p:nvSpPr>
        <p:spPr>
          <a:xfrm rot="548" flipH="1">
            <a:off x="1677104" y="1055477"/>
            <a:ext cx="5645100" cy="3141600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2" name="Google Shape;1452;p103"/>
          <p:cNvSpPr txBox="1">
            <a:spLocks noGrp="1"/>
          </p:cNvSpPr>
          <p:nvPr>
            <p:ph type="title" idx="2"/>
          </p:nvPr>
        </p:nvSpPr>
        <p:spPr>
          <a:xfrm>
            <a:off x="1676853" y="1642478"/>
            <a:ext cx="5645602" cy="21865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0" dirty="0"/>
              <a:t>THANK YOU!</a:t>
            </a:r>
            <a:endParaRPr sz="115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7"/>
          <p:cNvSpPr txBox="1">
            <a:spLocks noGrp="1"/>
          </p:cNvSpPr>
          <p:nvPr>
            <p:ph type="title"/>
          </p:nvPr>
        </p:nvSpPr>
        <p:spPr>
          <a:xfrm>
            <a:off x="717176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13" name="Google Shape;513;p67"/>
          <p:cNvSpPr txBox="1">
            <a:spLocks noGrp="1"/>
          </p:cNvSpPr>
          <p:nvPr>
            <p:ph type="subTitle" idx="1"/>
          </p:nvPr>
        </p:nvSpPr>
        <p:spPr>
          <a:xfrm>
            <a:off x="717405" y="1688804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Overview</a:t>
            </a:r>
            <a:endParaRPr dirty="0"/>
          </a:p>
        </p:txBody>
      </p:sp>
      <p:sp>
        <p:nvSpPr>
          <p:cNvPr id="514" name="Google Shape;514;p67"/>
          <p:cNvSpPr txBox="1">
            <a:spLocks noGrp="1"/>
          </p:cNvSpPr>
          <p:nvPr>
            <p:ph type="subTitle" idx="2"/>
          </p:nvPr>
        </p:nvSpPr>
        <p:spPr>
          <a:xfrm>
            <a:off x="583849" y="2145997"/>
            <a:ext cx="2639046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Analyze the historical sales data of Superstore</a:t>
            </a:r>
          </a:p>
        </p:txBody>
      </p:sp>
      <p:sp>
        <p:nvSpPr>
          <p:cNvPr id="515" name="Google Shape;515;p67"/>
          <p:cNvSpPr txBox="1">
            <a:spLocks noGrp="1"/>
          </p:cNvSpPr>
          <p:nvPr>
            <p:ph type="title" idx="3"/>
          </p:nvPr>
        </p:nvSpPr>
        <p:spPr>
          <a:xfrm>
            <a:off x="576075" y="412879"/>
            <a:ext cx="7968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TABLE OF CONTENTS</a:t>
            </a:r>
            <a:endParaRPr dirty="0"/>
          </a:p>
        </p:txBody>
      </p:sp>
      <p:sp>
        <p:nvSpPr>
          <p:cNvPr id="516" name="Google Shape;516;p67"/>
          <p:cNvSpPr txBox="1">
            <a:spLocks noGrp="1"/>
          </p:cNvSpPr>
          <p:nvPr>
            <p:ph type="title" idx="4"/>
          </p:nvPr>
        </p:nvSpPr>
        <p:spPr>
          <a:xfrm>
            <a:off x="765423" y="2914587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517" name="Google Shape;517;p67"/>
          <p:cNvSpPr txBox="1">
            <a:spLocks noGrp="1"/>
          </p:cNvSpPr>
          <p:nvPr>
            <p:ph type="subTitle" idx="5"/>
          </p:nvPr>
        </p:nvSpPr>
        <p:spPr>
          <a:xfrm>
            <a:off x="488541" y="3390684"/>
            <a:ext cx="2785074" cy="5401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Key Insights &amp; Visualizations</a:t>
            </a:r>
            <a:endParaRPr dirty="0"/>
          </a:p>
        </p:txBody>
      </p:sp>
      <p:sp>
        <p:nvSpPr>
          <p:cNvPr id="518" name="Google Shape;518;p67"/>
          <p:cNvSpPr txBox="1">
            <a:spLocks noGrp="1"/>
          </p:cNvSpPr>
          <p:nvPr>
            <p:ph type="subTitle" idx="6"/>
          </p:nvPr>
        </p:nvSpPr>
        <p:spPr>
          <a:xfrm>
            <a:off x="328605" y="3879114"/>
            <a:ext cx="3022768" cy="7769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Highlight KPIs such as total sales, sales by category, and customer demographics, with visualizations</a:t>
            </a:r>
            <a:endParaRPr dirty="0"/>
          </a:p>
        </p:txBody>
      </p:sp>
      <p:sp>
        <p:nvSpPr>
          <p:cNvPr id="519" name="Google Shape;519;p67"/>
          <p:cNvSpPr txBox="1">
            <a:spLocks noGrp="1"/>
          </p:cNvSpPr>
          <p:nvPr>
            <p:ph type="title" idx="7"/>
          </p:nvPr>
        </p:nvSpPr>
        <p:spPr>
          <a:xfrm>
            <a:off x="6265201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20" name="Google Shape;520;p67"/>
          <p:cNvSpPr txBox="1">
            <a:spLocks noGrp="1"/>
          </p:cNvSpPr>
          <p:nvPr>
            <p:ph type="subTitle" idx="8"/>
          </p:nvPr>
        </p:nvSpPr>
        <p:spPr>
          <a:xfrm>
            <a:off x="6011406" y="1732057"/>
            <a:ext cx="3096025" cy="4291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Data Transformation &amp; Feature Engineering</a:t>
            </a:r>
          </a:p>
        </p:txBody>
      </p:sp>
      <p:sp>
        <p:nvSpPr>
          <p:cNvPr id="521" name="Google Shape;521;p67"/>
          <p:cNvSpPr txBox="1">
            <a:spLocks noGrp="1"/>
          </p:cNvSpPr>
          <p:nvPr>
            <p:ph type="subTitle" idx="9"/>
          </p:nvPr>
        </p:nvSpPr>
        <p:spPr>
          <a:xfrm>
            <a:off x="6019570" y="2145998"/>
            <a:ext cx="3036375" cy="6267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Building a structured database and interactive dashboards for analysis</a:t>
            </a:r>
          </a:p>
        </p:txBody>
      </p:sp>
      <p:sp>
        <p:nvSpPr>
          <p:cNvPr id="525" name="Google Shape;525;p67"/>
          <p:cNvSpPr txBox="1">
            <a:spLocks noGrp="1"/>
          </p:cNvSpPr>
          <p:nvPr>
            <p:ph type="title" idx="16"/>
          </p:nvPr>
        </p:nvSpPr>
        <p:spPr>
          <a:xfrm>
            <a:off x="3491189" y="1211363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526" name="Google Shape;526;p67"/>
          <p:cNvSpPr txBox="1">
            <a:spLocks noGrp="1"/>
          </p:cNvSpPr>
          <p:nvPr>
            <p:ph type="subTitle" idx="17"/>
          </p:nvPr>
        </p:nvSpPr>
        <p:spPr>
          <a:xfrm>
            <a:off x="3238309" y="1699794"/>
            <a:ext cx="2852232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Data Exploration &amp; Preparation</a:t>
            </a:r>
            <a:endParaRPr dirty="0"/>
          </a:p>
        </p:txBody>
      </p:sp>
      <p:sp>
        <p:nvSpPr>
          <p:cNvPr id="527" name="Google Shape;527;p67"/>
          <p:cNvSpPr txBox="1">
            <a:spLocks noGrp="1"/>
          </p:cNvSpPr>
          <p:nvPr>
            <p:ph type="subTitle" idx="18"/>
          </p:nvPr>
        </p:nvSpPr>
        <p:spPr>
          <a:xfrm>
            <a:off x="3490488" y="2145999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Collect and clean a comprehensive dataset of superstore sales</a:t>
            </a:r>
          </a:p>
        </p:txBody>
      </p:sp>
      <p:sp>
        <p:nvSpPr>
          <p:cNvPr id="528" name="Google Shape;528;p67"/>
          <p:cNvSpPr txBox="1">
            <a:spLocks noGrp="1"/>
          </p:cNvSpPr>
          <p:nvPr>
            <p:ph type="title" idx="19"/>
          </p:nvPr>
        </p:nvSpPr>
        <p:spPr>
          <a:xfrm>
            <a:off x="6382575" y="2994097"/>
            <a:ext cx="21621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529" name="Google Shape;529;p67"/>
          <p:cNvSpPr txBox="1">
            <a:spLocks noGrp="1"/>
          </p:cNvSpPr>
          <p:nvPr>
            <p:ph type="subTitle" idx="20"/>
          </p:nvPr>
        </p:nvSpPr>
        <p:spPr>
          <a:xfrm>
            <a:off x="6456707" y="3422270"/>
            <a:ext cx="2162100" cy="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Project Outcomes</a:t>
            </a:r>
            <a:endParaRPr dirty="0"/>
          </a:p>
        </p:txBody>
      </p:sp>
      <p:sp>
        <p:nvSpPr>
          <p:cNvPr id="530" name="Google Shape;530;p67"/>
          <p:cNvSpPr txBox="1">
            <a:spLocks noGrp="1"/>
          </p:cNvSpPr>
          <p:nvPr>
            <p:ph type="subTitle" idx="21"/>
          </p:nvPr>
        </p:nvSpPr>
        <p:spPr>
          <a:xfrm>
            <a:off x="6381874" y="3928734"/>
            <a:ext cx="2162100" cy="4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deliverables, insights, and actionable recommendations</a:t>
            </a:r>
            <a:endParaRPr dirty="0"/>
          </a:p>
        </p:txBody>
      </p:sp>
      <p:sp>
        <p:nvSpPr>
          <p:cNvPr id="4" name="Google Shape;528;p67">
            <a:extLst>
              <a:ext uri="{FF2B5EF4-FFF2-40B4-BE49-F238E27FC236}">
                <a16:creationId xmlns:a16="http://schemas.microsoft.com/office/drawing/2014/main" id="{6636EC20-A506-CB18-2CBF-7E303C3C382E}"/>
              </a:ext>
            </a:extLst>
          </p:cNvPr>
          <p:cNvSpPr txBox="1">
            <a:spLocks/>
          </p:cNvSpPr>
          <p:nvPr/>
        </p:nvSpPr>
        <p:spPr>
          <a:xfrm>
            <a:off x="3619706" y="3009845"/>
            <a:ext cx="216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Just Another Hand"/>
              <a:buNone/>
              <a:defRPr sz="4400" b="0" i="0" u="none" strike="noStrike" cap="none">
                <a:solidFill>
                  <a:schemeClr val="dk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0"/>
              <a:buFont typeface="Montserrat"/>
              <a:buNone/>
              <a:defRPr sz="120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529;p67">
            <a:extLst>
              <a:ext uri="{FF2B5EF4-FFF2-40B4-BE49-F238E27FC236}">
                <a16:creationId xmlns:a16="http://schemas.microsoft.com/office/drawing/2014/main" id="{D19B8EB5-EBE8-CBA1-D55F-E471C3B080AD}"/>
              </a:ext>
            </a:extLst>
          </p:cNvPr>
          <p:cNvSpPr txBox="1">
            <a:spLocks/>
          </p:cNvSpPr>
          <p:nvPr/>
        </p:nvSpPr>
        <p:spPr>
          <a:xfrm>
            <a:off x="3669344" y="3422270"/>
            <a:ext cx="2162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None/>
              <a:defRPr sz="25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9pPr>
          </a:lstStyle>
          <a:p>
            <a:pPr marL="0" indent="0"/>
            <a:r>
              <a:rPr lang="en-US" dirty="0"/>
              <a:t>Forecasting Analysis</a:t>
            </a:r>
          </a:p>
        </p:txBody>
      </p:sp>
      <p:sp>
        <p:nvSpPr>
          <p:cNvPr id="6" name="Google Shape;530;p67">
            <a:extLst>
              <a:ext uri="{FF2B5EF4-FFF2-40B4-BE49-F238E27FC236}">
                <a16:creationId xmlns:a16="http://schemas.microsoft.com/office/drawing/2014/main" id="{1D59BB56-401A-8CA5-D423-76E215DC12A9}"/>
              </a:ext>
            </a:extLst>
          </p:cNvPr>
          <p:cNvSpPr txBox="1">
            <a:spLocks/>
          </p:cNvSpPr>
          <p:nvPr/>
        </p:nvSpPr>
        <p:spPr>
          <a:xfrm>
            <a:off x="3410796" y="3903432"/>
            <a:ext cx="2852231" cy="77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1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/>
            <a:r>
              <a:rPr lang="en-US" dirty="0"/>
              <a:t>using historical data and statistical methods to predict future trends, events, or behaviors.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/>
          <p:nvPr/>
        </p:nvSpPr>
        <p:spPr>
          <a:xfrm rot="-371595" flipH="1">
            <a:off x="2629446" y="1000920"/>
            <a:ext cx="5645046" cy="3141644"/>
          </a:xfrm>
          <a:prstGeom prst="rect">
            <a:avLst/>
          </a:prstGeom>
          <a:solidFill>
            <a:schemeClr val="accent3"/>
          </a:solidFill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68"/>
          <p:cNvSpPr txBox="1">
            <a:spLocks noGrp="1"/>
          </p:cNvSpPr>
          <p:nvPr>
            <p:ph type="subTitle" idx="1"/>
          </p:nvPr>
        </p:nvSpPr>
        <p:spPr>
          <a:xfrm rot="21256354">
            <a:off x="3198929" y="1894336"/>
            <a:ext cx="5077175" cy="1724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-US" sz="1400" dirty="0"/>
              <a:t>This project aims to analyze the historical sales data of Superstore with the following goals: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Understand overall sales performance.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Identify top- and low-performing products, categories, and geographic regions.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Analyze temporal sales patterns and trends over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dirty="0"/>
              <a:t>Understand customer segments and shipping behavior</a:t>
            </a:r>
          </a:p>
        </p:txBody>
      </p:sp>
      <p:sp>
        <p:nvSpPr>
          <p:cNvPr id="538" name="Google Shape;538;p68"/>
          <p:cNvSpPr txBox="1">
            <a:spLocks noGrp="1"/>
          </p:cNvSpPr>
          <p:nvPr>
            <p:ph type="title" idx="2"/>
          </p:nvPr>
        </p:nvSpPr>
        <p:spPr>
          <a:xfrm rot="21200045">
            <a:off x="3624522" y="1138399"/>
            <a:ext cx="3444600" cy="67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Project Overview</a:t>
            </a:r>
            <a:endParaRPr dirty="0"/>
          </a:p>
        </p:txBody>
      </p:sp>
      <p:sp>
        <p:nvSpPr>
          <p:cNvPr id="539" name="Google Shape;539;p68"/>
          <p:cNvSpPr/>
          <p:nvPr/>
        </p:nvSpPr>
        <p:spPr>
          <a:xfrm rot="565751">
            <a:off x="878046" y="1814703"/>
            <a:ext cx="2217562" cy="18127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A2C78B-EB8B-13D6-8F16-CB4E552462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41" t="6414" r="841" b="17006"/>
          <a:stretch/>
        </p:blipFill>
        <p:spPr>
          <a:xfrm rot="1025337">
            <a:off x="908790" y="1800922"/>
            <a:ext cx="2181014" cy="1840357"/>
          </a:xfrm>
          <a:prstGeom prst="flowChartProcess">
            <a:avLst/>
          </a:prstGeom>
          <a:ln w="28575">
            <a:solidFill>
              <a:schemeClr val="bg1"/>
            </a:solidFill>
          </a:ln>
        </p:spPr>
      </p:pic>
      <p:sp>
        <p:nvSpPr>
          <p:cNvPr id="543" name="Google Shape;543;p68"/>
          <p:cNvSpPr/>
          <p:nvPr/>
        </p:nvSpPr>
        <p:spPr>
          <a:xfrm rot="1022199">
            <a:off x="943330" y="1769695"/>
            <a:ext cx="2174461" cy="1873985"/>
          </a:xfrm>
          <a:prstGeom prst="rect">
            <a:avLst/>
          </a:prstGeom>
          <a:solidFill>
            <a:schemeClr val="accent3">
              <a:alpha val="2633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1"/>
          <p:cNvSpPr/>
          <p:nvPr/>
        </p:nvSpPr>
        <p:spPr>
          <a:xfrm>
            <a:off x="881743" y="2102571"/>
            <a:ext cx="3575956" cy="2292936"/>
          </a:xfrm>
          <a:custGeom>
            <a:avLst/>
            <a:gdLst/>
            <a:ahLst/>
            <a:cxnLst/>
            <a:rect l="l" t="t" r="r" b="b"/>
            <a:pathLst>
              <a:path w="60853" h="36843" extrusionOk="0">
                <a:moveTo>
                  <a:pt x="1" y="1"/>
                </a:moveTo>
                <a:lnTo>
                  <a:pt x="1" y="1493"/>
                </a:lnTo>
                <a:cubicBezTo>
                  <a:pt x="677" y="1493"/>
                  <a:pt x="1234" y="2050"/>
                  <a:pt x="1234" y="2726"/>
                </a:cubicBezTo>
                <a:cubicBezTo>
                  <a:pt x="1234" y="3422"/>
                  <a:pt x="677" y="3960"/>
                  <a:pt x="1" y="3960"/>
                </a:cubicBezTo>
                <a:lnTo>
                  <a:pt x="1" y="4954"/>
                </a:lnTo>
                <a:cubicBezTo>
                  <a:pt x="677" y="4954"/>
                  <a:pt x="1234" y="5511"/>
                  <a:pt x="1234" y="6188"/>
                </a:cubicBezTo>
                <a:cubicBezTo>
                  <a:pt x="1234" y="6864"/>
                  <a:pt x="677" y="7421"/>
                  <a:pt x="1" y="7421"/>
                </a:cubicBezTo>
                <a:lnTo>
                  <a:pt x="1" y="8415"/>
                </a:lnTo>
                <a:cubicBezTo>
                  <a:pt x="677" y="8415"/>
                  <a:pt x="1234" y="8953"/>
                  <a:pt x="1234" y="9649"/>
                </a:cubicBezTo>
                <a:cubicBezTo>
                  <a:pt x="1234" y="10325"/>
                  <a:pt x="677" y="10882"/>
                  <a:pt x="1" y="10882"/>
                </a:cubicBezTo>
                <a:lnTo>
                  <a:pt x="1" y="11857"/>
                </a:lnTo>
                <a:cubicBezTo>
                  <a:pt x="677" y="11857"/>
                  <a:pt x="1234" y="12414"/>
                  <a:pt x="1234" y="13110"/>
                </a:cubicBezTo>
                <a:cubicBezTo>
                  <a:pt x="1234" y="13508"/>
                  <a:pt x="1035" y="13866"/>
                  <a:pt x="737" y="14085"/>
                </a:cubicBezTo>
                <a:lnTo>
                  <a:pt x="1" y="14085"/>
                </a:lnTo>
                <a:lnTo>
                  <a:pt x="1" y="14344"/>
                </a:lnTo>
                <a:lnTo>
                  <a:pt x="1" y="15318"/>
                </a:lnTo>
                <a:lnTo>
                  <a:pt x="1" y="15577"/>
                </a:lnTo>
                <a:cubicBezTo>
                  <a:pt x="637" y="15577"/>
                  <a:pt x="1155" y="16074"/>
                  <a:pt x="1234" y="16691"/>
                </a:cubicBezTo>
                <a:cubicBezTo>
                  <a:pt x="1155" y="17308"/>
                  <a:pt x="637" y="17785"/>
                  <a:pt x="1" y="17785"/>
                </a:cubicBezTo>
                <a:lnTo>
                  <a:pt x="1" y="18063"/>
                </a:lnTo>
                <a:lnTo>
                  <a:pt x="1" y="18780"/>
                </a:lnTo>
                <a:lnTo>
                  <a:pt x="1" y="19038"/>
                </a:lnTo>
                <a:cubicBezTo>
                  <a:pt x="637" y="19038"/>
                  <a:pt x="1155" y="19516"/>
                  <a:pt x="1234" y="20152"/>
                </a:cubicBezTo>
                <a:cubicBezTo>
                  <a:pt x="1155" y="20769"/>
                  <a:pt x="637" y="21246"/>
                  <a:pt x="1" y="21246"/>
                </a:cubicBezTo>
                <a:lnTo>
                  <a:pt x="1" y="21505"/>
                </a:lnTo>
                <a:lnTo>
                  <a:pt x="1" y="22500"/>
                </a:lnTo>
                <a:lnTo>
                  <a:pt x="1" y="22738"/>
                </a:lnTo>
                <a:lnTo>
                  <a:pt x="737" y="22738"/>
                </a:lnTo>
                <a:cubicBezTo>
                  <a:pt x="1035" y="22977"/>
                  <a:pt x="1234" y="23335"/>
                  <a:pt x="1234" y="23733"/>
                </a:cubicBezTo>
                <a:cubicBezTo>
                  <a:pt x="1234" y="24409"/>
                  <a:pt x="677" y="24966"/>
                  <a:pt x="1" y="24966"/>
                </a:cubicBezTo>
                <a:lnTo>
                  <a:pt x="1" y="25941"/>
                </a:lnTo>
                <a:cubicBezTo>
                  <a:pt x="677" y="25941"/>
                  <a:pt x="1234" y="26498"/>
                  <a:pt x="1234" y="27194"/>
                </a:cubicBezTo>
                <a:cubicBezTo>
                  <a:pt x="1234" y="27871"/>
                  <a:pt x="677" y="28428"/>
                  <a:pt x="1" y="28428"/>
                </a:cubicBezTo>
                <a:lnTo>
                  <a:pt x="1" y="29402"/>
                </a:lnTo>
                <a:cubicBezTo>
                  <a:pt x="677" y="29402"/>
                  <a:pt x="1234" y="29959"/>
                  <a:pt x="1234" y="30636"/>
                </a:cubicBezTo>
                <a:cubicBezTo>
                  <a:pt x="1234" y="31332"/>
                  <a:pt x="677" y="31889"/>
                  <a:pt x="1" y="31889"/>
                </a:cubicBezTo>
                <a:lnTo>
                  <a:pt x="1" y="32864"/>
                </a:lnTo>
                <a:cubicBezTo>
                  <a:pt x="677" y="32864"/>
                  <a:pt x="1234" y="33421"/>
                  <a:pt x="1234" y="34097"/>
                </a:cubicBezTo>
                <a:cubicBezTo>
                  <a:pt x="1234" y="34793"/>
                  <a:pt x="677" y="35330"/>
                  <a:pt x="1" y="35330"/>
                </a:cubicBezTo>
                <a:lnTo>
                  <a:pt x="1" y="36842"/>
                </a:lnTo>
                <a:lnTo>
                  <a:pt x="1413" y="36842"/>
                </a:lnTo>
                <a:cubicBezTo>
                  <a:pt x="1413" y="36146"/>
                  <a:pt x="1970" y="35589"/>
                  <a:pt x="2666" y="35589"/>
                </a:cubicBezTo>
                <a:cubicBezTo>
                  <a:pt x="3343" y="35589"/>
                  <a:pt x="3900" y="36146"/>
                  <a:pt x="3900" y="36842"/>
                </a:cubicBezTo>
                <a:lnTo>
                  <a:pt x="4874" y="36842"/>
                </a:lnTo>
                <a:cubicBezTo>
                  <a:pt x="4874" y="36146"/>
                  <a:pt x="5431" y="35589"/>
                  <a:pt x="6108" y="35589"/>
                </a:cubicBezTo>
                <a:cubicBezTo>
                  <a:pt x="6804" y="35589"/>
                  <a:pt x="7361" y="36146"/>
                  <a:pt x="7361" y="36842"/>
                </a:cubicBezTo>
                <a:lnTo>
                  <a:pt x="8336" y="36842"/>
                </a:lnTo>
                <a:cubicBezTo>
                  <a:pt x="8336" y="36146"/>
                  <a:pt x="8893" y="35589"/>
                  <a:pt x="9569" y="35589"/>
                </a:cubicBezTo>
                <a:cubicBezTo>
                  <a:pt x="10265" y="35589"/>
                  <a:pt x="10803" y="36146"/>
                  <a:pt x="10803" y="36842"/>
                </a:cubicBezTo>
                <a:lnTo>
                  <a:pt x="11797" y="36842"/>
                </a:lnTo>
                <a:cubicBezTo>
                  <a:pt x="11797" y="36146"/>
                  <a:pt x="12354" y="35589"/>
                  <a:pt x="13030" y="35589"/>
                </a:cubicBezTo>
                <a:cubicBezTo>
                  <a:pt x="13707" y="35589"/>
                  <a:pt x="14264" y="36146"/>
                  <a:pt x="14264" y="36842"/>
                </a:cubicBezTo>
                <a:lnTo>
                  <a:pt x="15239" y="36842"/>
                </a:lnTo>
                <a:cubicBezTo>
                  <a:pt x="15239" y="36146"/>
                  <a:pt x="15796" y="35589"/>
                  <a:pt x="16492" y="35589"/>
                </a:cubicBezTo>
                <a:cubicBezTo>
                  <a:pt x="17168" y="35589"/>
                  <a:pt x="17725" y="36146"/>
                  <a:pt x="17725" y="36842"/>
                </a:cubicBezTo>
                <a:lnTo>
                  <a:pt x="18700" y="36842"/>
                </a:lnTo>
                <a:cubicBezTo>
                  <a:pt x="18700" y="36146"/>
                  <a:pt x="19257" y="35589"/>
                  <a:pt x="19933" y="35589"/>
                </a:cubicBezTo>
                <a:cubicBezTo>
                  <a:pt x="20629" y="35589"/>
                  <a:pt x="21186" y="36146"/>
                  <a:pt x="21186" y="36842"/>
                </a:cubicBezTo>
                <a:lnTo>
                  <a:pt x="22121" y="36842"/>
                </a:lnTo>
                <a:cubicBezTo>
                  <a:pt x="22121" y="36146"/>
                  <a:pt x="22678" y="35589"/>
                  <a:pt x="23355" y="35589"/>
                </a:cubicBezTo>
                <a:cubicBezTo>
                  <a:pt x="24051" y="35589"/>
                  <a:pt x="24588" y="36146"/>
                  <a:pt x="24588" y="36842"/>
                </a:cubicBezTo>
                <a:lnTo>
                  <a:pt x="25583" y="36842"/>
                </a:lnTo>
                <a:cubicBezTo>
                  <a:pt x="25583" y="36146"/>
                  <a:pt x="26140" y="35589"/>
                  <a:pt x="26816" y="35589"/>
                </a:cubicBezTo>
                <a:cubicBezTo>
                  <a:pt x="27254" y="35589"/>
                  <a:pt x="27632" y="35828"/>
                  <a:pt x="27851" y="36166"/>
                </a:cubicBezTo>
                <a:lnTo>
                  <a:pt x="27851" y="36842"/>
                </a:lnTo>
                <a:lnTo>
                  <a:pt x="29263" y="36842"/>
                </a:lnTo>
                <a:cubicBezTo>
                  <a:pt x="29263" y="36186"/>
                  <a:pt x="29780" y="35649"/>
                  <a:pt x="30417" y="35609"/>
                </a:cubicBezTo>
                <a:cubicBezTo>
                  <a:pt x="31073" y="35649"/>
                  <a:pt x="31570" y="36186"/>
                  <a:pt x="31570" y="36842"/>
                </a:cubicBezTo>
                <a:lnTo>
                  <a:pt x="33003" y="36842"/>
                </a:lnTo>
                <a:lnTo>
                  <a:pt x="33003" y="36066"/>
                </a:lnTo>
                <a:cubicBezTo>
                  <a:pt x="33222" y="35788"/>
                  <a:pt x="33580" y="35589"/>
                  <a:pt x="33958" y="35589"/>
                </a:cubicBezTo>
                <a:cubicBezTo>
                  <a:pt x="34654" y="35589"/>
                  <a:pt x="35211" y="36146"/>
                  <a:pt x="35211" y="36842"/>
                </a:cubicBezTo>
                <a:lnTo>
                  <a:pt x="36186" y="36842"/>
                </a:lnTo>
                <a:cubicBezTo>
                  <a:pt x="36186" y="36146"/>
                  <a:pt x="36743" y="35589"/>
                  <a:pt x="37419" y="35589"/>
                </a:cubicBezTo>
                <a:cubicBezTo>
                  <a:pt x="38115" y="35589"/>
                  <a:pt x="38652" y="36146"/>
                  <a:pt x="38652" y="36842"/>
                </a:cubicBezTo>
                <a:lnTo>
                  <a:pt x="39647" y="36842"/>
                </a:lnTo>
                <a:cubicBezTo>
                  <a:pt x="39647" y="36146"/>
                  <a:pt x="40204" y="35589"/>
                  <a:pt x="40880" y="35589"/>
                </a:cubicBezTo>
                <a:cubicBezTo>
                  <a:pt x="41557" y="35589"/>
                  <a:pt x="42114" y="36146"/>
                  <a:pt x="42114" y="36842"/>
                </a:cubicBezTo>
                <a:lnTo>
                  <a:pt x="43088" y="36842"/>
                </a:lnTo>
                <a:cubicBezTo>
                  <a:pt x="43088" y="36146"/>
                  <a:pt x="43645" y="35589"/>
                  <a:pt x="44342" y="35589"/>
                </a:cubicBezTo>
                <a:cubicBezTo>
                  <a:pt x="45018" y="35589"/>
                  <a:pt x="45575" y="36146"/>
                  <a:pt x="45575" y="36842"/>
                </a:cubicBezTo>
                <a:lnTo>
                  <a:pt x="46550" y="36842"/>
                </a:lnTo>
                <a:cubicBezTo>
                  <a:pt x="46550" y="36146"/>
                  <a:pt x="47107" y="35589"/>
                  <a:pt x="47783" y="35589"/>
                </a:cubicBezTo>
                <a:cubicBezTo>
                  <a:pt x="48479" y="35589"/>
                  <a:pt x="49036" y="36146"/>
                  <a:pt x="49036" y="36842"/>
                </a:cubicBezTo>
                <a:lnTo>
                  <a:pt x="49971" y="36842"/>
                </a:lnTo>
                <a:cubicBezTo>
                  <a:pt x="49971" y="36146"/>
                  <a:pt x="50528" y="35589"/>
                  <a:pt x="51205" y="35589"/>
                </a:cubicBezTo>
                <a:cubicBezTo>
                  <a:pt x="51901" y="35589"/>
                  <a:pt x="52438" y="36146"/>
                  <a:pt x="52438" y="36842"/>
                </a:cubicBezTo>
                <a:lnTo>
                  <a:pt x="53433" y="36842"/>
                </a:lnTo>
                <a:cubicBezTo>
                  <a:pt x="53433" y="36146"/>
                  <a:pt x="53990" y="35589"/>
                  <a:pt x="54666" y="35589"/>
                </a:cubicBezTo>
                <a:cubicBezTo>
                  <a:pt x="55342" y="35589"/>
                  <a:pt x="55899" y="36146"/>
                  <a:pt x="55899" y="36842"/>
                </a:cubicBezTo>
                <a:lnTo>
                  <a:pt x="56954" y="36842"/>
                </a:lnTo>
                <a:cubicBezTo>
                  <a:pt x="56954" y="36146"/>
                  <a:pt x="57511" y="35589"/>
                  <a:pt x="58187" y="35589"/>
                </a:cubicBezTo>
                <a:cubicBezTo>
                  <a:pt x="58883" y="35589"/>
                  <a:pt x="59420" y="36146"/>
                  <a:pt x="59420" y="36842"/>
                </a:cubicBezTo>
                <a:lnTo>
                  <a:pt x="60853" y="36842"/>
                </a:lnTo>
                <a:lnTo>
                  <a:pt x="60853" y="35330"/>
                </a:lnTo>
                <a:cubicBezTo>
                  <a:pt x="60156" y="35330"/>
                  <a:pt x="59619" y="34793"/>
                  <a:pt x="59619" y="34097"/>
                </a:cubicBezTo>
                <a:cubicBezTo>
                  <a:pt x="59619" y="33421"/>
                  <a:pt x="60156" y="32864"/>
                  <a:pt x="60853" y="32864"/>
                </a:cubicBezTo>
                <a:lnTo>
                  <a:pt x="60853" y="31889"/>
                </a:lnTo>
                <a:cubicBezTo>
                  <a:pt x="60156" y="31889"/>
                  <a:pt x="59619" y="31332"/>
                  <a:pt x="59619" y="30636"/>
                </a:cubicBezTo>
                <a:cubicBezTo>
                  <a:pt x="59619" y="29959"/>
                  <a:pt x="60156" y="29402"/>
                  <a:pt x="60853" y="29402"/>
                </a:cubicBezTo>
                <a:lnTo>
                  <a:pt x="60853" y="28428"/>
                </a:lnTo>
                <a:cubicBezTo>
                  <a:pt x="60156" y="28428"/>
                  <a:pt x="59619" y="27871"/>
                  <a:pt x="59619" y="27194"/>
                </a:cubicBezTo>
                <a:cubicBezTo>
                  <a:pt x="59619" y="26498"/>
                  <a:pt x="60156" y="25941"/>
                  <a:pt x="60853" y="25941"/>
                </a:cubicBezTo>
                <a:lnTo>
                  <a:pt x="60853" y="24966"/>
                </a:lnTo>
                <a:cubicBezTo>
                  <a:pt x="60156" y="24966"/>
                  <a:pt x="59619" y="24409"/>
                  <a:pt x="59619" y="23733"/>
                </a:cubicBezTo>
                <a:cubicBezTo>
                  <a:pt x="59619" y="23335"/>
                  <a:pt x="59818" y="22977"/>
                  <a:pt x="60116" y="22738"/>
                </a:cubicBezTo>
                <a:lnTo>
                  <a:pt x="60853" y="22738"/>
                </a:lnTo>
                <a:lnTo>
                  <a:pt x="60853" y="22500"/>
                </a:lnTo>
                <a:lnTo>
                  <a:pt x="60853" y="21505"/>
                </a:lnTo>
                <a:lnTo>
                  <a:pt x="60853" y="21246"/>
                </a:lnTo>
                <a:cubicBezTo>
                  <a:pt x="60216" y="21246"/>
                  <a:pt x="59699" y="20769"/>
                  <a:pt x="59619" y="20152"/>
                </a:cubicBezTo>
                <a:cubicBezTo>
                  <a:pt x="59699" y="19516"/>
                  <a:pt x="60216" y="19038"/>
                  <a:pt x="60853" y="19038"/>
                </a:cubicBezTo>
                <a:lnTo>
                  <a:pt x="60853" y="18780"/>
                </a:lnTo>
                <a:lnTo>
                  <a:pt x="60853" y="18063"/>
                </a:lnTo>
                <a:lnTo>
                  <a:pt x="60853" y="17785"/>
                </a:lnTo>
                <a:cubicBezTo>
                  <a:pt x="60216" y="17785"/>
                  <a:pt x="59699" y="17308"/>
                  <a:pt x="59619" y="16691"/>
                </a:cubicBezTo>
                <a:cubicBezTo>
                  <a:pt x="59699" y="16074"/>
                  <a:pt x="60216" y="15577"/>
                  <a:pt x="60853" y="15577"/>
                </a:cubicBezTo>
                <a:lnTo>
                  <a:pt x="60853" y="15318"/>
                </a:lnTo>
                <a:lnTo>
                  <a:pt x="60853" y="14344"/>
                </a:lnTo>
                <a:lnTo>
                  <a:pt x="60853" y="14085"/>
                </a:lnTo>
                <a:lnTo>
                  <a:pt x="60116" y="14085"/>
                </a:lnTo>
                <a:cubicBezTo>
                  <a:pt x="59798" y="13866"/>
                  <a:pt x="59619" y="13508"/>
                  <a:pt x="59619" y="13110"/>
                </a:cubicBezTo>
                <a:cubicBezTo>
                  <a:pt x="59619" y="12414"/>
                  <a:pt x="60156" y="11857"/>
                  <a:pt x="60853" y="11857"/>
                </a:cubicBezTo>
                <a:lnTo>
                  <a:pt x="60853" y="10882"/>
                </a:lnTo>
                <a:cubicBezTo>
                  <a:pt x="60156" y="10882"/>
                  <a:pt x="59619" y="10325"/>
                  <a:pt x="59619" y="9649"/>
                </a:cubicBezTo>
                <a:cubicBezTo>
                  <a:pt x="59619" y="8953"/>
                  <a:pt x="60156" y="8415"/>
                  <a:pt x="60853" y="8415"/>
                </a:cubicBezTo>
                <a:lnTo>
                  <a:pt x="60853" y="7421"/>
                </a:lnTo>
                <a:cubicBezTo>
                  <a:pt x="60156" y="7421"/>
                  <a:pt x="59619" y="6864"/>
                  <a:pt x="59619" y="6188"/>
                </a:cubicBezTo>
                <a:cubicBezTo>
                  <a:pt x="59619" y="5511"/>
                  <a:pt x="60156" y="4954"/>
                  <a:pt x="60853" y="4954"/>
                </a:cubicBezTo>
                <a:lnTo>
                  <a:pt x="60853" y="3960"/>
                </a:lnTo>
                <a:cubicBezTo>
                  <a:pt x="60156" y="3960"/>
                  <a:pt x="59619" y="3422"/>
                  <a:pt x="59619" y="2726"/>
                </a:cubicBezTo>
                <a:cubicBezTo>
                  <a:pt x="59619" y="2050"/>
                  <a:pt x="60156" y="1493"/>
                  <a:pt x="60853" y="1493"/>
                </a:cubicBezTo>
                <a:lnTo>
                  <a:pt x="60853" y="1"/>
                </a:lnTo>
                <a:lnTo>
                  <a:pt x="59420" y="1"/>
                </a:lnTo>
                <a:cubicBezTo>
                  <a:pt x="59420" y="677"/>
                  <a:pt x="58883" y="1234"/>
                  <a:pt x="58187" y="1234"/>
                </a:cubicBezTo>
                <a:cubicBezTo>
                  <a:pt x="57511" y="1234"/>
                  <a:pt x="56954" y="677"/>
                  <a:pt x="56954" y="1"/>
                </a:cubicBezTo>
                <a:lnTo>
                  <a:pt x="55899" y="1"/>
                </a:lnTo>
                <a:cubicBezTo>
                  <a:pt x="55899" y="677"/>
                  <a:pt x="55342" y="1234"/>
                  <a:pt x="54666" y="1234"/>
                </a:cubicBezTo>
                <a:cubicBezTo>
                  <a:pt x="53990" y="1234"/>
                  <a:pt x="53433" y="677"/>
                  <a:pt x="53433" y="1"/>
                </a:cubicBezTo>
                <a:lnTo>
                  <a:pt x="52438" y="1"/>
                </a:lnTo>
                <a:cubicBezTo>
                  <a:pt x="52438" y="677"/>
                  <a:pt x="51901" y="1234"/>
                  <a:pt x="51205" y="1234"/>
                </a:cubicBezTo>
                <a:cubicBezTo>
                  <a:pt x="50528" y="1234"/>
                  <a:pt x="49971" y="677"/>
                  <a:pt x="49971" y="1"/>
                </a:cubicBezTo>
                <a:lnTo>
                  <a:pt x="49036" y="1"/>
                </a:lnTo>
                <a:cubicBezTo>
                  <a:pt x="49036" y="677"/>
                  <a:pt x="48479" y="1234"/>
                  <a:pt x="47783" y="1234"/>
                </a:cubicBezTo>
                <a:cubicBezTo>
                  <a:pt x="47107" y="1234"/>
                  <a:pt x="46550" y="677"/>
                  <a:pt x="46550" y="1"/>
                </a:cubicBezTo>
                <a:lnTo>
                  <a:pt x="45575" y="1"/>
                </a:lnTo>
                <a:cubicBezTo>
                  <a:pt x="45575" y="677"/>
                  <a:pt x="45018" y="1234"/>
                  <a:pt x="44342" y="1234"/>
                </a:cubicBezTo>
                <a:cubicBezTo>
                  <a:pt x="43645" y="1234"/>
                  <a:pt x="43088" y="677"/>
                  <a:pt x="43088" y="1"/>
                </a:cubicBezTo>
                <a:lnTo>
                  <a:pt x="42114" y="1"/>
                </a:lnTo>
                <a:cubicBezTo>
                  <a:pt x="42114" y="677"/>
                  <a:pt x="41557" y="1234"/>
                  <a:pt x="40880" y="1234"/>
                </a:cubicBezTo>
                <a:cubicBezTo>
                  <a:pt x="40204" y="1234"/>
                  <a:pt x="39647" y="677"/>
                  <a:pt x="39647" y="1"/>
                </a:cubicBezTo>
                <a:lnTo>
                  <a:pt x="38652" y="1"/>
                </a:lnTo>
                <a:cubicBezTo>
                  <a:pt x="38652" y="677"/>
                  <a:pt x="38115" y="1234"/>
                  <a:pt x="37419" y="1234"/>
                </a:cubicBezTo>
                <a:cubicBezTo>
                  <a:pt x="36743" y="1234"/>
                  <a:pt x="36186" y="677"/>
                  <a:pt x="36186" y="1"/>
                </a:cubicBezTo>
                <a:lnTo>
                  <a:pt x="35211" y="1"/>
                </a:lnTo>
                <a:cubicBezTo>
                  <a:pt x="35211" y="677"/>
                  <a:pt x="34654" y="1234"/>
                  <a:pt x="33958" y="1234"/>
                </a:cubicBezTo>
                <a:cubicBezTo>
                  <a:pt x="33580" y="1234"/>
                  <a:pt x="33222" y="1055"/>
                  <a:pt x="33003" y="757"/>
                </a:cubicBezTo>
                <a:lnTo>
                  <a:pt x="33003" y="1"/>
                </a:lnTo>
                <a:lnTo>
                  <a:pt x="31570" y="1"/>
                </a:lnTo>
                <a:cubicBezTo>
                  <a:pt x="31570" y="657"/>
                  <a:pt x="31073" y="1194"/>
                  <a:pt x="30417" y="1234"/>
                </a:cubicBezTo>
                <a:cubicBezTo>
                  <a:pt x="29780" y="1194"/>
                  <a:pt x="29263" y="657"/>
                  <a:pt x="29263" y="1"/>
                </a:cubicBezTo>
                <a:lnTo>
                  <a:pt x="27851" y="1"/>
                </a:lnTo>
                <a:lnTo>
                  <a:pt x="27851" y="677"/>
                </a:lnTo>
                <a:cubicBezTo>
                  <a:pt x="27632" y="1015"/>
                  <a:pt x="27254" y="1234"/>
                  <a:pt x="26816" y="1234"/>
                </a:cubicBezTo>
                <a:cubicBezTo>
                  <a:pt x="26140" y="1234"/>
                  <a:pt x="25583" y="677"/>
                  <a:pt x="25583" y="1"/>
                </a:cubicBezTo>
                <a:lnTo>
                  <a:pt x="24588" y="1"/>
                </a:lnTo>
                <a:cubicBezTo>
                  <a:pt x="24588" y="677"/>
                  <a:pt x="24051" y="1234"/>
                  <a:pt x="23355" y="1234"/>
                </a:cubicBezTo>
                <a:cubicBezTo>
                  <a:pt x="22678" y="1234"/>
                  <a:pt x="22121" y="677"/>
                  <a:pt x="22121" y="1"/>
                </a:cubicBezTo>
                <a:lnTo>
                  <a:pt x="21186" y="1"/>
                </a:lnTo>
                <a:cubicBezTo>
                  <a:pt x="21186" y="677"/>
                  <a:pt x="20629" y="1234"/>
                  <a:pt x="19933" y="1234"/>
                </a:cubicBezTo>
                <a:cubicBezTo>
                  <a:pt x="19257" y="1234"/>
                  <a:pt x="18700" y="677"/>
                  <a:pt x="18700" y="1"/>
                </a:cubicBezTo>
                <a:lnTo>
                  <a:pt x="17725" y="1"/>
                </a:lnTo>
                <a:cubicBezTo>
                  <a:pt x="17725" y="677"/>
                  <a:pt x="17168" y="1234"/>
                  <a:pt x="16492" y="1234"/>
                </a:cubicBezTo>
                <a:cubicBezTo>
                  <a:pt x="15796" y="1234"/>
                  <a:pt x="15239" y="677"/>
                  <a:pt x="15239" y="1"/>
                </a:cubicBezTo>
                <a:lnTo>
                  <a:pt x="14264" y="1"/>
                </a:lnTo>
                <a:cubicBezTo>
                  <a:pt x="14264" y="677"/>
                  <a:pt x="13707" y="1234"/>
                  <a:pt x="13030" y="1234"/>
                </a:cubicBezTo>
                <a:cubicBezTo>
                  <a:pt x="12354" y="1234"/>
                  <a:pt x="11797" y="677"/>
                  <a:pt x="11797" y="1"/>
                </a:cubicBezTo>
                <a:lnTo>
                  <a:pt x="10803" y="1"/>
                </a:lnTo>
                <a:cubicBezTo>
                  <a:pt x="10803" y="677"/>
                  <a:pt x="10265" y="1234"/>
                  <a:pt x="9569" y="1234"/>
                </a:cubicBezTo>
                <a:cubicBezTo>
                  <a:pt x="8893" y="1234"/>
                  <a:pt x="8336" y="677"/>
                  <a:pt x="8336" y="1"/>
                </a:cubicBezTo>
                <a:lnTo>
                  <a:pt x="7361" y="1"/>
                </a:lnTo>
                <a:cubicBezTo>
                  <a:pt x="7361" y="677"/>
                  <a:pt x="6804" y="1234"/>
                  <a:pt x="6108" y="1234"/>
                </a:cubicBezTo>
                <a:cubicBezTo>
                  <a:pt x="5431" y="1234"/>
                  <a:pt x="4874" y="677"/>
                  <a:pt x="4874" y="1"/>
                </a:cubicBezTo>
                <a:lnTo>
                  <a:pt x="3900" y="1"/>
                </a:lnTo>
                <a:cubicBezTo>
                  <a:pt x="3900" y="677"/>
                  <a:pt x="3343" y="1234"/>
                  <a:pt x="2666" y="1234"/>
                </a:cubicBezTo>
                <a:cubicBezTo>
                  <a:pt x="1970" y="1234"/>
                  <a:pt x="1413" y="677"/>
                  <a:pt x="14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p81"/>
          <p:cNvSpPr/>
          <p:nvPr/>
        </p:nvSpPr>
        <p:spPr>
          <a:xfrm>
            <a:off x="4653642" y="2102569"/>
            <a:ext cx="3608616" cy="2292937"/>
          </a:xfrm>
          <a:custGeom>
            <a:avLst/>
            <a:gdLst/>
            <a:ahLst/>
            <a:cxnLst/>
            <a:rect l="l" t="t" r="r" b="b"/>
            <a:pathLst>
              <a:path w="60853" h="36843" extrusionOk="0">
                <a:moveTo>
                  <a:pt x="1" y="1"/>
                </a:moveTo>
                <a:lnTo>
                  <a:pt x="1" y="1493"/>
                </a:lnTo>
                <a:cubicBezTo>
                  <a:pt x="677" y="1493"/>
                  <a:pt x="1234" y="2050"/>
                  <a:pt x="1234" y="2726"/>
                </a:cubicBezTo>
                <a:cubicBezTo>
                  <a:pt x="1234" y="3422"/>
                  <a:pt x="677" y="3960"/>
                  <a:pt x="1" y="3960"/>
                </a:cubicBezTo>
                <a:lnTo>
                  <a:pt x="1" y="4954"/>
                </a:lnTo>
                <a:cubicBezTo>
                  <a:pt x="677" y="4954"/>
                  <a:pt x="1234" y="5511"/>
                  <a:pt x="1234" y="6188"/>
                </a:cubicBezTo>
                <a:cubicBezTo>
                  <a:pt x="1234" y="6864"/>
                  <a:pt x="677" y="7421"/>
                  <a:pt x="1" y="7421"/>
                </a:cubicBezTo>
                <a:lnTo>
                  <a:pt x="1" y="8415"/>
                </a:lnTo>
                <a:cubicBezTo>
                  <a:pt x="677" y="8415"/>
                  <a:pt x="1234" y="8953"/>
                  <a:pt x="1234" y="9649"/>
                </a:cubicBezTo>
                <a:cubicBezTo>
                  <a:pt x="1234" y="10325"/>
                  <a:pt x="677" y="10882"/>
                  <a:pt x="1" y="10882"/>
                </a:cubicBezTo>
                <a:lnTo>
                  <a:pt x="1" y="11857"/>
                </a:lnTo>
                <a:cubicBezTo>
                  <a:pt x="677" y="11857"/>
                  <a:pt x="1234" y="12414"/>
                  <a:pt x="1234" y="13110"/>
                </a:cubicBezTo>
                <a:cubicBezTo>
                  <a:pt x="1234" y="13508"/>
                  <a:pt x="1035" y="13866"/>
                  <a:pt x="737" y="14085"/>
                </a:cubicBezTo>
                <a:lnTo>
                  <a:pt x="1" y="14085"/>
                </a:lnTo>
                <a:lnTo>
                  <a:pt x="1" y="14344"/>
                </a:lnTo>
                <a:lnTo>
                  <a:pt x="1" y="15318"/>
                </a:lnTo>
                <a:lnTo>
                  <a:pt x="1" y="15577"/>
                </a:lnTo>
                <a:cubicBezTo>
                  <a:pt x="637" y="15577"/>
                  <a:pt x="1155" y="16074"/>
                  <a:pt x="1234" y="16691"/>
                </a:cubicBezTo>
                <a:cubicBezTo>
                  <a:pt x="1155" y="17308"/>
                  <a:pt x="637" y="17785"/>
                  <a:pt x="1" y="17785"/>
                </a:cubicBezTo>
                <a:lnTo>
                  <a:pt x="1" y="18063"/>
                </a:lnTo>
                <a:lnTo>
                  <a:pt x="1" y="18780"/>
                </a:lnTo>
                <a:lnTo>
                  <a:pt x="1" y="19038"/>
                </a:lnTo>
                <a:cubicBezTo>
                  <a:pt x="637" y="19038"/>
                  <a:pt x="1155" y="19516"/>
                  <a:pt x="1234" y="20152"/>
                </a:cubicBezTo>
                <a:cubicBezTo>
                  <a:pt x="1155" y="20769"/>
                  <a:pt x="637" y="21246"/>
                  <a:pt x="1" y="21246"/>
                </a:cubicBezTo>
                <a:lnTo>
                  <a:pt x="1" y="21505"/>
                </a:lnTo>
                <a:lnTo>
                  <a:pt x="1" y="22500"/>
                </a:lnTo>
                <a:lnTo>
                  <a:pt x="1" y="22738"/>
                </a:lnTo>
                <a:lnTo>
                  <a:pt x="737" y="22738"/>
                </a:lnTo>
                <a:cubicBezTo>
                  <a:pt x="1035" y="22977"/>
                  <a:pt x="1234" y="23335"/>
                  <a:pt x="1234" y="23733"/>
                </a:cubicBezTo>
                <a:cubicBezTo>
                  <a:pt x="1234" y="24409"/>
                  <a:pt x="677" y="24966"/>
                  <a:pt x="1" y="24966"/>
                </a:cubicBezTo>
                <a:lnTo>
                  <a:pt x="1" y="25941"/>
                </a:lnTo>
                <a:cubicBezTo>
                  <a:pt x="677" y="25941"/>
                  <a:pt x="1234" y="26498"/>
                  <a:pt x="1234" y="27194"/>
                </a:cubicBezTo>
                <a:cubicBezTo>
                  <a:pt x="1234" y="27871"/>
                  <a:pt x="677" y="28428"/>
                  <a:pt x="1" y="28428"/>
                </a:cubicBezTo>
                <a:lnTo>
                  <a:pt x="1" y="29402"/>
                </a:lnTo>
                <a:cubicBezTo>
                  <a:pt x="677" y="29402"/>
                  <a:pt x="1234" y="29959"/>
                  <a:pt x="1234" y="30636"/>
                </a:cubicBezTo>
                <a:cubicBezTo>
                  <a:pt x="1234" y="31332"/>
                  <a:pt x="677" y="31889"/>
                  <a:pt x="1" y="31889"/>
                </a:cubicBezTo>
                <a:lnTo>
                  <a:pt x="1" y="32864"/>
                </a:lnTo>
                <a:cubicBezTo>
                  <a:pt x="677" y="32864"/>
                  <a:pt x="1234" y="33421"/>
                  <a:pt x="1234" y="34097"/>
                </a:cubicBezTo>
                <a:cubicBezTo>
                  <a:pt x="1234" y="34793"/>
                  <a:pt x="677" y="35330"/>
                  <a:pt x="1" y="35330"/>
                </a:cubicBezTo>
                <a:lnTo>
                  <a:pt x="1" y="36842"/>
                </a:lnTo>
                <a:lnTo>
                  <a:pt x="1413" y="36842"/>
                </a:lnTo>
                <a:cubicBezTo>
                  <a:pt x="1413" y="36146"/>
                  <a:pt x="1970" y="35589"/>
                  <a:pt x="2666" y="35589"/>
                </a:cubicBezTo>
                <a:cubicBezTo>
                  <a:pt x="3343" y="35589"/>
                  <a:pt x="3900" y="36146"/>
                  <a:pt x="3900" y="36842"/>
                </a:cubicBezTo>
                <a:lnTo>
                  <a:pt x="4874" y="36842"/>
                </a:lnTo>
                <a:cubicBezTo>
                  <a:pt x="4874" y="36146"/>
                  <a:pt x="5431" y="35589"/>
                  <a:pt x="6108" y="35589"/>
                </a:cubicBezTo>
                <a:cubicBezTo>
                  <a:pt x="6804" y="35589"/>
                  <a:pt x="7361" y="36146"/>
                  <a:pt x="7361" y="36842"/>
                </a:cubicBezTo>
                <a:lnTo>
                  <a:pt x="8336" y="36842"/>
                </a:lnTo>
                <a:cubicBezTo>
                  <a:pt x="8336" y="36146"/>
                  <a:pt x="8893" y="35589"/>
                  <a:pt x="9569" y="35589"/>
                </a:cubicBezTo>
                <a:cubicBezTo>
                  <a:pt x="10265" y="35589"/>
                  <a:pt x="10803" y="36146"/>
                  <a:pt x="10803" y="36842"/>
                </a:cubicBezTo>
                <a:lnTo>
                  <a:pt x="11797" y="36842"/>
                </a:lnTo>
                <a:cubicBezTo>
                  <a:pt x="11797" y="36146"/>
                  <a:pt x="12354" y="35589"/>
                  <a:pt x="13030" y="35589"/>
                </a:cubicBezTo>
                <a:cubicBezTo>
                  <a:pt x="13707" y="35589"/>
                  <a:pt x="14264" y="36146"/>
                  <a:pt x="14264" y="36842"/>
                </a:cubicBezTo>
                <a:lnTo>
                  <a:pt x="15239" y="36842"/>
                </a:lnTo>
                <a:cubicBezTo>
                  <a:pt x="15239" y="36146"/>
                  <a:pt x="15796" y="35589"/>
                  <a:pt x="16492" y="35589"/>
                </a:cubicBezTo>
                <a:cubicBezTo>
                  <a:pt x="17168" y="35589"/>
                  <a:pt x="17725" y="36146"/>
                  <a:pt x="17725" y="36842"/>
                </a:cubicBezTo>
                <a:lnTo>
                  <a:pt x="18700" y="36842"/>
                </a:lnTo>
                <a:cubicBezTo>
                  <a:pt x="18700" y="36146"/>
                  <a:pt x="19257" y="35589"/>
                  <a:pt x="19933" y="35589"/>
                </a:cubicBezTo>
                <a:cubicBezTo>
                  <a:pt x="20629" y="35589"/>
                  <a:pt x="21186" y="36146"/>
                  <a:pt x="21186" y="36842"/>
                </a:cubicBezTo>
                <a:lnTo>
                  <a:pt x="22121" y="36842"/>
                </a:lnTo>
                <a:cubicBezTo>
                  <a:pt x="22121" y="36146"/>
                  <a:pt x="22678" y="35589"/>
                  <a:pt x="23355" y="35589"/>
                </a:cubicBezTo>
                <a:cubicBezTo>
                  <a:pt x="24051" y="35589"/>
                  <a:pt x="24588" y="36146"/>
                  <a:pt x="24588" y="36842"/>
                </a:cubicBezTo>
                <a:lnTo>
                  <a:pt x="25583" y="36842"/>
                </a:lnTo>
                <a:cubicBezTo>
                  <a:pt x="25583" y="36146"/>
                  <a:pt x="26140" y="35589"/>
                  <a:pt x="26816" y="35589"/>
                </a:cubicBezTo>
                <a:cubicBezTo>
                  <a:pt x="27254" y="35589"/>
                  <a:pt x="27632" y="35828"/>
                  <a:pt x="27851" y="36166"/>
                </a:cubicBezTo>
                <a:lnTo>
                  <a:pt x="27851" y="36842"/>
                </a:lnTo>
                <a:lnTo>
                  <a:pt x="29263" y="36842"/>
                </a:lnTo>
                <a:cubicBezTo>
                  <a:pt x="29263" y="36186"/>
                  <a:pt x="29780" y="35649"/>
                  <a:pt x="30417" y="35609"/>
                </a:cubicBezTo>
                <a:cubicBezTo>
                  <a:pt x="31073" y="35649"/>
                  <a:pt x="31570" y="36186"/>
                  <a:pt x="31570" y="36842"/>
                </a:cubicBezTo>
                <a:lnTo>
                  <a:pt x="33003" y="36842"/>
                </a:lnTo>
                <a:lnTo>
                  <a:pt x="33003" y="36066"/>
                </a:lnTo>
                <a:cubicBezTo>
                  <a:pt x="33222" y="35788"/>
                  <a:pt x="33580" y="35589"/>
                  <a:pt x="33958" y="35589"/>
                </a:cubicBezTo>
                <a:cubicBezTo>
                  <a:pt x="34654" y="35589"/>
                  <a:pt x="35211" y="36146"/>
                  <a:pt x="35211" y="36842"/>
                </a:cubicBezTo>
                <a:lnTo>
                  <a:pt x="36186" y="36842"/>
                </a:lnTo>
                <a:cubicBezTo>
                  <a:pt x="36186" y="36146"/>
                  <a:pt x="36743" y="35589"/>
                  <a:pt x="37419" y="35589"/>
                </a:cubicBezTo>
                <a:cubicBezTo>
                  <a:pt x="38115" y="35589"/>
                  <a:pt x="38652" y="36146"/>
                  <a:pt x="38652" y="36842"/>
                </a:cubicBezTo>
                <a:lnTo>
                  <a:pt x="39647" y="36842"/>
                </a:lnTo>
                <a:cubicBezTo>
                  <a:pt x="39647" y="36146"/>
                  <a:pt x="40204" y="35589"/>
                  <a:pt x="40880" y="35589"/>
                </a:cubicBezTo>
                <a:cubicBezTo>
                  <a:pt x="41557" y="35589"/>
                  <a:pt x="42114" y="36146"/>
                  <a:pt x="42114" y="36842"/>
                </a:cubicBezTo>
                <a:lnTo>
                  <a:pt x="43088" y="36842"/>
                </a:lnTo>
                <a:cubicBezTo>
                  <a:pt x="43088" y="36146"/>
                  <a:pt x="43645" y="35589"/>
                  <a:pt x="44342" y="35589"/>
                </a:cubicBezTo>
                <a:cubicBezTo>
                  <a:pt x="45018" y="35589"/>
                  <a:pt x="45575" y="36146"/>
                  <a:pt x="45575" y="36842"/>
                </a:cubicBezTo>
                <a:lnTo>
                  <a:pt x="46550" y="36842"/>
                </a:lnTo>
                <a:cubicBezTo>
                  <a:pt x="46550" y="36146"/>
                  <a:pt x="47107" y="35589"/>
                  <a:pt x="47783" y="35589"/>
                </a:cubicBezTo>
                <a:cubicBezTo>
                  <a:pt x="48479" y="35589"/>
                  <a:pt x="49036" y="36146"/>
                  <a:pt x="49036" y="36842"/>
                </a:cubicBezTo>
                <a:lnTo>
                  <a:pt x="49971" y="36842"/>
                </a:lnTo>
                <a:cubicBezTo>
                  <a:pt x="49971" y="36146"/>
                  <a:pt x="50528" y="35589"/>
                  <a:pt x="51205" y="35589"/>
                </a:cubicBezTo>
                <a:cubicBezTo>
                  <a:pt x="51901" y="35589"/>
                  <a:pt x="52438" y="36146"/>
                  <a:pt x="52438" y="36842"/>
                </a:cubicBezTo>
                <a:lnTo>
                  <a:pt x="53433" y="36842"/>
                </a:lnTo>
                <a:cubicBezTo>
                  <a:pt x="53433" y="36146"/>
                  <a:pt x="53990" y="35589"/>
                  <a:pt x="54666" y="35589"/>
                </a:cubicBezTo>
                <a:cubicBezTo>
                  <a:pt x="55342" y="35589"/>
                  <a:pt x="55899" y="36146"/>
                  <a:pt x="55899" y="36842"/>
                </a:cubicBezTo>
                <a:lnTo>
                  <a:pt x="56954" y="36842"/>
                </a:lnTo>
                <a:cubicBezTo>
                  <a:pt x="56954" y="36146"/>
                  <a:pt x="57511" y="35589"/>
                  <a:pt x="58187" y="35589"/>
                </a:cubicBezTo>
                <a:cubicBezTo>
                  <a:pt x="58883" y="35589"/>
                  <a:pt x="59420" y="36146"/>
                  <a:pt x="59420" y="36842"/>
                </a:cubicBezTo>
                <a:lnTo>
                  <a:pt x="60853" y="36842"/>
                </a:lnTo>
                <a:lnTo>
                  <a:pt x="60853" y="35330"/>
                </a:lnTo>
                <a:cubicBezTo>
                  <a:pt x="60156" y="35330"/>
                  <a:pt x="59619" y="34793"/>
                  <a:pt x="59619" y="34097"/>
                </a:cubicBezTo>
                <a:cubicBezTo>
                  <a:pt x="59619" y="33421"/>
                  <a:pt x="60156" y="32864"/>
                  <a:pt x="60853" y="32864"/>
                </a:cubicBezTo>
                <a:lnTo>
                  <a:pt x="60853" y="31889"/>
                </a:lnTo>
                <a:cubicBezTo>
                  <a:pt x="60156" y="31889"/>
                  <a:pt x="59619" y="31332"/>
                  <a:pt x="59619" y="30636"/>
                </a:cubicBezTo>
                <a:cubicBezTo>
                  <a:pt x="59619" y="29959"/>
                  <a:pt x="60156" y="29402"/>
                  <a:pt x="60853" y="29402"/>
                </a:cubicBezTo>
                <a:lnTo>
                  <a:pt x="60853" y="28428"/>
                </a:lnTo>
                <a:cubicBezTo>
                  <a:pt x="60156" y="28428"/>
                  <a:pt x="59619" y="27871"/>
                  <a:pt x="59619" y="27194"/>
                </a:cubicBezTo>
                <a:cubicBezTo>
                  <a:pt x="59619" y="26498"/>
                  <a:pt x="60156" y="25941"/>
                  <a:pt x="60853" y="25941"/>
                </a:cubicBezTo>
                <a:lnTo>
                  <a:pt x="60853" y="24966"/>
                </a:lnTo>
                <a:cubicBezTo>
                  <a:pt x="60156" y="24966"/>
                  <a:pt x="59619" y="24409"/>
                  <a:pt x="59619" y="23733"/>
                </a:cubicBezTo>
                <a:cubicBezTo>
                  <a:pt x="59619" y="23335"/>
                  <a:pt x="59818" y="22977"/>
                  <a:pt x="60116" y="22738"/>
                </a:cubicBezTo>
                <a:lnTo>
                  <a:pt x="60853" y="22738"/>
                </a:lnTo>
                <a:lnTo>
                  <a:pt x="60853" y="22500"/>
                </a:lnTo>
                <a:lnTo>
                  <a:pt x="60853" y="21505"/>
                </a:lnTo>
                <a:lnTo>
                  <a:pt x="60853" y="21246"/>
                </a:lnTo>
                <a:cubicBezTo>
                  <a:pt x="60216" y="21246"/>
                  <a:pt x="59699" y="20769"/>
                  <a:pt x="59619" y="20152"/>
                </a:cubicBezTo>
                <a:cubicBezTo>
                  <a:pt x="59699" y="19516"/>
                  <a:pt x="60216" y="19038"/>
                  <a:pt x="60853" y="19038"/>
                </a:cubicBezTo>
                <a:lnTo>
                  <a:pt x="60853" y="18780"/>
                </a:lnTo>
                <a:lnTo>
                  <a:pt x="60853" y="18063"/>
                </a:lnTo>
                <a:lnTo>
                  <a:pt x="60853" y="17785"/>
                </a:lnTo>
                <a:cubicBezTo>
                  <a:pt x="60216" y="17785"/>
                  <a:pt x="59699" y="17308"/>
                  <a:pt x="59619" y="16691"/>
                </a:cubicBezTo>
                <a:cubicBezTo>
                  <a:pt x="59699" y="16074"/>
                  <a:pt x="60216" y="15577"/>
                  <a:pt x="60853" y="15577"/>
                </a:cubicBezTo>
                <a:lnTo>
                  <a:pt x="60853" y="15318"/>
                </a:lnTo>
                <a:lnTo>
                  <a:pt x="60853" y="14344"/>
                </a:lnTo>
                <a:lnTo>
                  <a:pt x="60853" y="14085"/>
                </a:lnTo>
                <a:lnTo>
                  <a:pt x="60116" y="14085"/>
                </a:lnTo>
                <a:cubicBezTo>
                  <a:pt x="59798" y="13866"/>
                  <a:pt x="59619" y="13508"/>
                  <a:pt x="59619" y="13110"/>
                </a:cubicBezTo>
                <a:cubicBezTo>
                  <a:pt x="59619" y="12414"/>
                  <a:pt x="60156" y="11857"/>
                  <a:pt x="60853" y="11857"/>
                </a:cubicBezTo>
                <a:lnTo>
                  <a:pt x="60853" y="10882"/>
                </a:lnTo>
                <a:cubicBezTo>
                  <a:pt x="60156" y="10882"/>
                  <a:pt x="59619" y="10325"/>
                  <a:pt x="59619" y="9649"/>
                </a:cubicBezTo>
                <a:cubicBezTo>
                  <a:pt x="59619" y="8953"/>
                  <a:pt x="60156" y="8415"/>
                  <a:pt x="60853" y="8415"/>
                </a:cubicBezTo>
                <a:lnTo>
                  <a:pt x="60853" y="7421"/>
                </a:lnTo>
                <a:cubicBezTo>
                  <a:pt x="60156" y="7421"/>
                  <a:pt x="59619" y="6864"/>
                  <a:pt x="59619" y="6188"/>
                </a:cubicBezTo>
                <a:cubicBezTo>
                  <a:pt x="59619" y="5511"/>
                  <a:pt x="60156" y="4954"/>
                  <a:pt x="60853" y="4954"/>
                </a:cubicBezTo>
                <a:lnTo>
                  <a:pt x="60853" y="3960"/>
                </a:lnTo>
                <a:cubicBezTo>
                  <a:pt x="60156" y="3960"/>
                  <a:pt x="59619" y="3422"/>
                  <a:pt x="59619" y="2726"/>
                </a:cubicBezTo>
                <a:cubicBezTo>
                  <a:pt x="59619" y="2050"/>
                  <a:pt x="60156" y="1493"/>
                  <a:pt x="60853" y="1493"/>
                </a:cubicBezTo>
                <a:lnTo>
                  <a:pt x="60853" y="1"/>
                </a:lnTo>
                <a:lnTo>
                  <a:pt x="59420" y="1"/>
                </a:lnTo>
                <a:cubicBezTo>
                  <a:pt x="59420" y="677"/>
                  <a:pt x="58883" y="1234"/>
                  <a:pt x="58187" y="1234"/>
                </a:cubicBezTo>
                <a:cubicBezTo>
                  <a:pt x="57511" y="1234"/>
                  <a:pt x="56954" y="677"/>
                  <a:pt x="56954" y="1"/>
                </a:cubicBezTo>
                <a:lnTo>
                  <a:pt x="55899" y="1"/>
                </a:lnTo>
                <a:cubicBezTo>
                  <a:pt x="55899" y="677"/>
                  <a:pt x="55342" y="1234"/>
                  <a:pt x="54666" y="1234"/>
                </a:cubicBezTo>
                <a:cubicBezTo>
                  <a:pt x="53990" y="1234"/>
                  <a:pt x="53433" y="677"/>
                  <a:pt x="53433" y="1"/>
                </a:cubicBezTo>
                <a:lnTo>
                  <a:pt x="52438" y="1"/>
                </a:lnTo>
                <a:cubicBezTo>
                  <a:pt x="52438" y="677"/>
                  <a:pt x="51901" y="1234"/>
                  <a:pt x="51205" y="1234"/>
                </a:cubicBezTo>
                <a:cubicBezTo>
                  <a:pt x="50528" y="1234"/>
                  <a:pt x="49971" y="677"/>
                  <a:pt x="49971" y="1"/>
                </a:cubicBezTo>
                <a:lnTo>
                  <a:pt x="49036" y="1"/>
                </a:lnTo>
                <a:cubicBezTo>
                  <a:pt x="49036" y="677"/>
                  <a:pt x="48479" y="1234"/>
                  <a:pt x="47783" y="1234"/>
                </a:cubicBezTo>
                <a:cubicBezTo>
                  <a:pt x="47107" y="1234"/>
                  <a:pt x="46550" y="677"/>
                  <a:pt x="46550" y="1"/>
                </a:cubicBezTo>
                <a:lnTo>
                  <a:pt x="45575" y="1"/>
                </a:lnTo>
                <a:cubicBezTo>
                  <a:pt x="45575" y="677"/>
                  <a:pt x="45018" y="1234"/>
                  <a:pt x="44342" y="1234"/>
                </a:cubicBezTo>
                <a:cubicBezTo>
                  <a:pt x="43645" y="1234"/>
                  <a:pt x="43088" y="677"/>
                  <a:pt x="43088" y="1"/>
                </a:cubicBezTo>
                <a:lnTo>
                  <a:pt x="42114" y="1"/>
                </a:lnTo>
                <a:cubicBezTo>
                  <a:pt x="42114" y="677"/>
                  <a:pt x="41557" y="1234"/>
                  <a:pt x="40880" y="1234"/>
                </a:cubicBezTo>
                <a:cubicBezTo>
                  <a:pt x="40204" y="1234"/>
                  <a:pt x="39647" y="677"/>
                  <a:pt x="39647" y="1"/>
                </a:cubicBezTo>
                <a:lnTo>
                  <a:pt x="38652" y="1"/>
                </a:lnTo>
                <a:cubicBezTo>
                  <a:pt x="38652" y="677"/>
                  <a:pt x="38115" y="1234"/>
                  <a:pt x="37419" y="1234"/>
                </a:cubicBezTo>
                <a:cubicBezTo>
                  <a:pt x="36743" y="1234"/>
                  <a:pt x="36186" y="677"/>
                  <a:pt x="36186" y="1"/>
                </a:cubicBezTo>
                <a:lnTo>
                  <a:pt x="35211" y="1"/>
                </a:lnTo>
                <a:cubicBezTo>
                  <a:pt x="35211" y="677"/>
                  <a:pt x="34654" y="1234"/>
                  <a:pt x="33958" y="1234"/>
                </a:cubicBezTo>
                <a:cubicBezTo>
                  <a:pt x="33580" y="1234"/>
                  <a:pt x="33222" y="1055"/>
                  <a:pt x="33003" y="757"/>
                </a:cubicBezTo>
                <a:lnTo>
                  <a:pt x="33003" y="1"/>
                </a:lnTo>
                <a:lnTo>
                  <a:pt x="31570" y="1"/>
                </a:lnTo>
                <a:cubicBezTo>
                  <a:pt x="31570" y="657"/>
                  <a:pt x="31073" y="1194"/>
                  <a:pt x="30417" y="1234"/>
                </a:cubicBezTo>
                <a:cubicBezTo>
                  <a:pt x="29780" y="1194"/>
                  <a:pt x="29263" y="657"/>
                  <a:pt x="29263" y="1"/>
                </a:cubicBezTo>
                <a:lnTo>
                  <a:pt x="27851" y="1"/>
                </a:lnTo>
                <a:lnTo>
                  <a:pt x="27851" y="677"/>
                </a:lnTo>
                <a:cubicBezTo>
                  <a:pt x="27632" y="1015"/>
                  <a:pt x="27254" y="1234"/>
                  <a:pt x="26816" y="1234"/>
                </a:cubicBezTo>
                <a:cubicBezTo>
                  <a:pt x="26140" y="1234"/>
                  <a:pt x="25583" y="677"/>
                  <a:pt x="25583" y="1"/>
                </a:cubicBezTo>
                <a:lnTo>
                  <a:pt x="24588" y="1"/>
                </a:lnTo>
                <a:cubicBezTo>
                  <a:pt x="24588" y="677"/>
                  <a:pt x="24051" y="1234"/>
                  <a:pt x="23355" y="1234"/>
                </a:cubicBezTo>
                <a:cubicBezTo>
                  <a:pt x="22678" y="1234"/>
                  <a:pt x="22121" y="677"/>
                  <a:pt x="22121" y="1"/>
                </a:cubicBezTo>
                <a:lnTo>
                  <a:pt x="21186" y="1"/>
                </a:lnTo>
                <a:cubicBezTo>
                  <a:pt x="21186" y="677"/>
                  <a:pt x="20629" y="1234"/>
                  <a:pt x="19933" y="1234"/>
                </a:cubicBezTo>
                <a:cubicBezTo>
                  <a:pt x="19257" y="1234"/>
                  <a:pt x="18700" y="677"/>
                  <a:pt x="18700" y="1"/>
                </a:cubicBezTo>
                <a:lnTo>
                  <a:pt x="17725" y="1"/>
                </a:lnTo>
                <a:cubicBezTo>
                  <a:pt x="17725" y="677"/>
                  <a:pt x="17168" y="1234"/>
                  <a:pt x="16492" y="1234"/>
                </a:cubicBezTo>
                <a:cubicBezTo>
                  <a:pt x="15796" y="1234"/>
                  <a:pt x="15239" y="677"/>
                  <a:pt x="15239" y="1"/>
                </a:cubicBezTo>
                <a:lnTo>
                  <a:pt x="14264" y="1"/>
                </a:lnTo>
                <a:cubicBezTo>
                  <a:pt x="14264" y="677"/>
                  <a:pt x="13707" y="1234"/>
                  <a:pt x="13030" y="1234"/>
                </a:cubicBezTo>
                <a:cubicBezTo>
                  <a:pt x="12354" y="1234"/>
                  <a:pt x="11797" y="677"/>
                  <a:pt x="11797" y="1"/>
                </a:cubicBezTo>
                <a:lnTo>
                  <a:pt x="10803" y="1"/>
                </a:lnTo>
                <a:cubicBezTo>
                  <a:pt x="10803" y="677"/>
                  <a:pt x="10265" y="1234"/>
                  <a:pt x="9569" y="1234"/>
                </a:cubicBezTo>
                <a:cubicBezTo>
                  <a:pt x="8893" y="1234"/>
                  <a:pt x="8336" y="677"/>
                  <a:pt x="8336" y="1"/>
                </a:cubicBezTo>
                <a:lnTo>
                  <a:pt x="7361" y="1"/>
                </a:lnTo>
                <a:cubicBezTo>
                  <a:pt x="7361" y="677"/>
                  <a:pt x="6804" y="1234"/>
                  <a:pt x="6108" y="1234"/>
                </a:cubicBezTo>
                <a:cubicBezTo>
                  <a:pt x="5431" y="1234"/>
                  <a:pt x="4874" y="677"/>
                  <a:pt x="4874" y="1"/>
                </a:cubicBezTo>
                <a:lnTo>
                  <a:pt x="3900" y="1"/>
                </a:lnTo>
                <a:cubicBezTo>
                  <a:pt x="3900" y="677"/>
                  <a:pt x="3343" y="1234"/>
                  <a:pt x="2666" y="1234"/>
                </a:cubicBezTo>
                <a:cubicBezTo>
                  <a:pt x="1970" y="1234"/>
                  <a:pt x="1413" y="677"/>
                  <a:pt x="141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81">
            <a:hlinkClick r:id="rId3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077686" y="2266464"/>
            <a:ext cx="3200630" cy="1974143"/>
          </a:xfrm>
          <a:prstGeom prst="rect">
            <a:avLst/>
          </a:prstGeom>
        </p:spPr>
        <p:txBody>
          <a:bodyPr spcFirstLastPara="1" wrap="square" lIns="137150" tIns="91425" rIns="137150" bIns="2286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dataset contains a single table with transactional data from a superstore.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DB2D70-95AA-1EE1-427A-B5305B6AC7FF}"/>
              </a:ext>
            </a:extLst>
          </p:cNvPr>
          <p:cNvSpPr/>
          <p:nvPr/>
        </p:nvSpPr>
        <p:spPr>
          <a:xfrm>
            <a:off x="4886474" y="2309207"/>
            <a:ext cx="3177125" cy="1846413"/>
          </a:xfrm>
          <a:prstGeom prst="rect">
            <a:avLst/>
          </a:prstGeom>
          <a:solidFill>
            <a:srgbClr val="E5DABE"/>
          </a:solidFill>
          <a:ln>
            <a:solidFill>
              <a:srgbClr val="E5DA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1" name="Google Shape;911;p81"/>
          <p:cNvSpPr txBox="1">
            <a:spLocks noGrp="1"/>
          </p:cNvSpPr>
          <p:nvPr>
            <p:ph type="title" idx="4"/>
          </p:nvPr>
        </p:nvSpPr>
        <p:spPr>
          <a:xfrm>
            <a:off x="2157042" y="944427"/>
            <a:ext cx="4993200" cy="6623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Data Exploration &amp; Preparation</a:t>
            </a:r>
            <a:endParaRPr sz="4800" dirty="0"/>
          </a:p>
        </p:txBody>
      </p:sp>
      <p:sp>
        <p:nvSpPr>
          <p:cNvPr id="912" name="Google Shape;912;p81"/>
          <p:cNvSpPr txBox="1">
            <a:spLocks noGrp="1"/>
          </p:cNvSpPr>
          <p:nvPr>
            <p:ph type="title"/>
          </p:nvPr>
        </p:nvSpPr>
        <p:spPr>
          <a:xfrm>
            <a:off x="1276343" y="2309208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Data Collection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13" name="Google Shape;913;p81"/>
          <p:cNvSpPr txBox="1">
            <a:spLocks noGrp="1"/>
          </p:cNvSpPr>
          <p:nvPr>
            <p:ph type="title" idx="3"/>
          </p:nvPr>
        </p:nvSpPr>
        <p:spPr>
          <a:xfrm>
            <a:off x="5138257" y="2322329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uFill>
                  <a:noFill/>
                </a:uFill>
              </a:rPr>
              <a:t>Data Model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914" name="Google Shape;914;p81"/>
          <p:cNvCxnSpPr/>
          <p:nvPr/>
        </p:nvCxnSpPr>
        <p:spPr>
          <a:xfrm>
            <a:off x="1552643" y="2883746"/>
            <a:ext cx="2176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5" name="Google Shape;915;p81"/>
          <p:cNvCxnSpPr/>
          <p:nvPr/>
        </p:nvCxnSpPr>
        <p:spPr>
          <a:xfrm>
            <a:off x="5488959" y="2881908"/>
            <a:ext cx="2176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Rectangle 5">
            <a:extLst>
              <a:ext uri="{FF2B5EF4-FFF2-40B4-BE49-F238E27FC236}">
                <a16:creationId xmlns:a16="http://schemas.microsoft.com/office/drawing/2014/main" id="{F2AFA98F-72A3-9221-E9B3-68FA99EC01A1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4843176" y="2738715"/>
            <a:ext cx="3229547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1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file model Excel sheet with 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9,800 records</a:t>
            </a:r>
            <a:r>
              <a:rPr kumimoji="0" lang="en-US" altLang="en-US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each row representing a single transaction or order. All relevant details about the order, customer, and product are recorded in this table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493;p66">
            <a:extLst>
              <a:ext uri="{FF2B5EF4-FFF2-40B4-BE49-F238E27FC236}">
                <a16:creationId xmlns:a16="http://schemas.microsoft.com/office/drawing/2014/main" id="{2186DDBA-9C2B-D5A7-1A06-535457E2B638}"/>
              </a:ext>
            </a:extLst>
          </p:cNvPr>
          <p:cNvGrpSpPr/>
          <p:nvPr/>
        </p:nvGrpSpPr>
        <p:grpSpPr>
          <a:xfrm rot="17101518">
            <a:off x="7423123" y="3717136"/>
            <a:ext cx="2380396" cy="2380396"/>
            <a:chOff x="-146650" y="2998550"/>
            <a:chExt cx="1719750" cy="1719750"/>
          </a:xfrm>
        </p:grpSpPr>
        <p:sp>
          <p:nvSpPr>
            <p:cNvPr id="29" name="Google Shape;494;p66">
              <a:extLst>
                <a:ext uri="{FF2B5EF4-FFF2-40B4-BE49-F238E27FC236}">
                  <a16:creationId xmlns:a16="http://schemas.microsoft.com/office/drawing/2014/main" id="{12F720AA-7AF6-345F-01FD-DC54B9AE8936}"/>
                </a:ext>
              </a:extLst>
            </p:cNvPr>
            <p:cNvSpPr/>
            <p:nvPr/>
          </p:nvSpPr>
          <p:spPr>
            <a:xfrm>
              <a:off x="681875" y="2998550"/>
              <a:ext cx="62175" cy="271575"/>
            </a:xfrm>
            <a:custGeom>
              <a:avLst/>
              <a:gdLst/>
              <a:ahLst/>
              <a:cxnLst/>
              <a:rect l="l" t="t" r="r" b="b"/>
              <a:pathLst>
                <a:path w="2487" h="10863" extrusionOk="0">
                  <a:moveTo>
                    <a:pt x="1254" y="1"/>
                  </a:moveTo>
                  <a:cubicBezTo>
                    <a:pt x="557" y="1"/>
                    <a:pt x="0" y="558"/>
                    <a:pt x="0" y="1234"/>
                  </a:cubicBezTo>
                  <a:lnTo>
                    <a:pt x="0" y="10862"/>
                  </a:lnTo>
                  <a:lnTo>
                    <a:pt x="2487" y="10862"/>
                  </a:lnTo>
                  <a:lnTo>
                    <a:pt x="2487" y="1234"/>
                  </a:lnTo>
                  <a:cubicBezTo>
                    <a:pt x="2487" y="558"/>
                    <a:pt x="1930" y="1"/>
                    <a:pt x="1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95;p66">
              <a:extLst>
                <a:ext uri="{FF2B5EF4-FFF2-40B4-BE49-F238E27FC236}">
                  <a16:creationId xmlns:a16="http://schemas.microsoft.com/office/drawing/2014/main" id="{32B98796-E04E-4B1B-ADA9-2237CD3FDD3E}"/>
                </a:ext>
              </a:extLst>
            </p:cNvPr>
            <p:cNvSpPr/>
            <p:nvPr/>
          </p:nvSpPr>
          <p:spPr>
            <a:xfrm>
              <a:off x="-146650" y="3825100"/>
              <a:ext cx="271550" cy="62200"/>
            </a:xfrm>
            <a:custGeom>
              <a:avLst/>
              <a:gdLst/>
              <a:ahLst/>
              <a:cxnLst/>
              <a:rect l="l" t="t" r="r" b="b"/>
              <a:pathLst>
                <a:path w="10862" h="2488" extrusionOk="0">
                  <a:moveTo>
                    <a:pt x="1234" y="0"/>
                  </a:moveTo>
                  <a:cubicBezTo>
                    <a:pt x="557" y="0"/>
                    <a:pt x="0" y="557"/>
                    <a:pt x="0" y="1254"/>
                  </a:cubicBezTo>
                  <a:cubicBezTo>
                    <a:pt x="0" y="1930"/>
                    <a:pt x="557" y="2487"/>
                    <a:pt x="1234" y="2487"/>
                  </a:cubicBezTo>
                  <a:lnTo>
                    <a:pt x="10862" y="2487"/>
                  </a:lnTo>
                  <a:lnTo>
                    <a:pt x="10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96;p66">
              <a:extLst>
                <a:ext uri="{FF2B5EF4-FFF2-40B4-BE49-F238E27FC236}">
                  <a16:creationId xmlns:a16="http://schemas.microsoft.com/office/drawing/2014/main" id="{8398AD74-E7EE-BA68-2DAD-068DB9DB3E35}"/>
                </a:ext>
              </a:extLst>
            </p:cNvPr>
            <p:cNvSpPr/>
            <p:nvPr/>
          </p:nvSpPr>
          <p:spPr>
            <a:xfrm>
              <a:off x="681875" y="4446750"/>
              <a:ext cx="62175" cy="271550"/>
            </a:xfrm>
            <a:custGeom>
              <a:avLst/>
              <a:gdLst/>
              <a:ahLst/>
              <a:cxnLst/>
              <a:rect l="l" t="t" r="r" b="b"/>
              <a:pathLst>
                <a:path w="2487" h="10862" extrusionOk="0">
                  <a:moveTo>
                    <a:pt x="0" y="0"/>
                  </a:moveTo>
                  <a:lnTo>
                    <a:pt x="0" y="9628"/>
                  </a:lnTo>
                  <a:cubicBezTo>
                    <a:pt x="0" y="10305"/>
                    <a:pt x="557" y="10862"/>
                    <a:pt x="1254" y="10862"/>
                  </a:cubicBezTo>
                  <a:cubicBezTo>
                    <a:pt x="1930" y="10862"/>
                    <a:pt x="2487" y="10305"/>
                    <a:pt x="2487" y="9628"/>
                  </a:cubicBezTo>
                  <a:lnTo>
                    <a:pt x="248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97;p66">
              <a:extLst>
                <a:ext uri="{FF2B5EF4-FFF2-40B4-BE49-F238E27FC236}">
                  <a16:creationId xmlns:a16="http://schemas.microsoft.com/office/drawing/2014/main" id="{615CBE18-C10E-47EC-2328-3D8FD66B63BB}"/>
                </a:ext>
              </a:extLst>
            </p:cNvPr>
            <p:cNvSpPr/>
            <p:nvPr/>
          </p:nvSpPr>
          <p:spPr>
            <a:xfrm>
              <a:off x="1301525" y="3825100"/>
              <a:ext cx="271575" cy="62200"/>
            </a:xfrm>
            <a:custGeom>
              <a:avLst/>
              <a:gdLst/>
              <a:ahLst/>
              <a:cxnLst/>
              <a:rect l="l" t="t" r="r" b="b"/>
              <a:pathLst>
                <a:path w="10863" h="2488" extrusionOk="0">
                  <a:moveTo>
                    <a:pt x="1" y="0"/>
                  </a:moveTo>
                  <a:lnTo>
                    <a:pt x="1" y="2487"/>
                  </a:lnTo>
                  <a:lnTo>
                    <a:pt x="9629" y="2487"/>
                  </a:lnTo>
                  <a:cubicBezTo>
                    <a:pt x="10305" y="2487"/>
                    <a:pt x="10862" y="1930"/>
                    <a:pt x="10862" y="1254"/>
                  </a:cubicBezTo>
                  <a:cubicBezTo>
                    <a:pt x="10862" y="557"/>
                    <a:pt x="10305" y="0"/>
                    <a:pt x="96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98;p66">
              <a:extLst>
                <a:ext uri="{FF2B5EF4-FFF2-40B4-BE49-F238E27FC236}">
                  <a16:creationId xmlns:a16="http://schemas.microsoft.com/office/drawing/2014/main" id="{B62890E0-B324-7A50-20C1-168DA1BDADCB}"/>
                </a:ext>
              </a:extLst>
            </p:cNvPr>
            <p:cNvSpPr/>
            <p:nvPr/>
          </p:nvSpPr>
          <p:spPr>
            <a:xfrm>
              <a:off x="-32775" y="3112451"/>
              <a:ext cx="1491975" cy="1491975"/>
            </a:xfrm>
            <a:custGeom>
              <a:avLst/>
              <a:gdLst/>
              <a:ahLst/>
              <a:cxnLst/>
              <a:rect l="l" t="t" r="r" b="b"/>
              <a:pathLst>
                <a:path w="59679" h="59679" extrusionOk="0">
                  <a:moveTo>
                    <a:pt x="29840" y="0"/>
                  </a:moveTo>
                  <a:cubicBezTo>
                    <a:pt x="13349" y="0"/>
                    <a:pt x="1" y="13348"/>
                    <a:pt x="1" y="29839"/>
                  </a:cubicBezTo>
                  <a:cubicBezTo>
                    <a:pt x="1" y="46310"/>
                    <a:pt x="13349" y="59678"/>
                    <a:pt x="29840" y="59678"/>
                  </a:cubicBezTo>
                  <a:cubicBezTo>
                    <a:pt x="46311" y="59678"/>
                    <a:pt x="59679" y="46310"/>
                    <a:pt x="59679" y="29839"/>
                  </a:cubicBezTo>
                  <a:cubicBezTo>
                    <a:pt x="59679" y="13348"/>
                    <a:pt x="46311" y="0"/>
                    <a:pt x="2984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99;p66">
              <a:extLst>
                <a:ext uri="{FF2B5EF4-FFF2-40B4-BE49-F238E27FC236}">
                  <a16:creationId xmlns:a16="http://schemas.microsoft.com/office/drawing/2014/main" id="{7C7113D2-CF13-4CB8-14F6-3D60DD1FFB8F}"/>
                </a:ext>
              </a:extLst>
            </p:cNvPr>
            <p:cNvSpPr/>
            <p:nvPr/>
          </p:nvSpPr>
          <p:spPr>
            <a:xfrm>
              <a:off x="122900" y="3268100"/>
              <a:ext cx="1180650" cy="1180650"/>
            </a:xfrm>
            <a:custGeom>
              <a:avLst/>
              <a:gdLst/>
              <a:ahLst/>
              <a:cxnLst/>
              <a:rect l="l" t="t" r="r" b="b"/>
              <a:pathLst>
                <a:path w="47226" h="47226" extrusionOk="0">
                  <a:moveTo>
                    <a:pt x="23613" y="1"/>
                  </a:moveTo>
                  <a:cubicBezTo>
                    <a:pt x="10583" y="1"/>
                    <a:pt x="0" y="10584"/>
                    <a:pt x="0" y="23613"/>
                  </a:cubicBezTo>
                  <a:cubicBezTo>
                    <a:pt x="0" y="36623"/>
                    <a:pt x="10583" y="47226"/>
                    <a:pt x="23613" y="47226"/>
                  </a:cubicBezTo>
                  <a:cubicBezTo>
                    <a:pt x="36622" y="47226"/>
                    <a:pt x="47225" y="36623"/>
                    <a:pt x="47225" y="23613"/>
                  </a:cubicBezTo>
                  <a:cubicBezTo>
                    <a:pt x="47225" y="10584"/>
                    <a:pt x="36622" y="1"/>
                    <a:pt x="236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" name="Google Shape;500;p66">
              <a:extLst>
                <a:ext uri="{FF2B5EF4-FFF2-40B4-BE49-F238E27FC236}">
                  <a16:creationId xmlns:a16="http://schemas.microsoft.com/office/drawing/2014/main" id="{2DEFEB1E-199D-591A-41EA-C42192B4AAE6}"/>
                </a:ext>
              </a:extLst>
            </p:cNvPr>
            <p:cNvSpPr/>
            <p:nvPr/>
          </p:nvSpPr>
          <p:spPr>
            <a:xfrm>
              <a:off x="610750" y="33307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25205" y="0"/>
                  </a:moveTo>
                  <a:lnTo>
                    <a:pt x="4377" y="15318"/>
                  </a:lnTo>
                  <a:cubicBezTo>
                    <a:pt x="4279" y="15313"/>
                    <a:pt x="4181" y="15310"/>
                    <a:pt x="4082" y="15310"/>
                  </a:cubicBezTo>
                  <a:cubicBezTo>
                    <a:pt x="2606" y="15310"/>
                    <a:pt x="1120" y="15871"/>
                    <a:pt x="1" y="17008"/>
                  </a:cubicBezTo>
                  <a:lnTo>
                    <a:pt x="777" y="24428"/>
                  </a:lnTo>
                  <a:lnTo>
                    <a:pt x="8197" y="25204"/>
                  </a:lnTo>
                  <a:cubicBezTo>
                    <a:pt x="9410" y="24011"/>
                    <a:pt x="9967" y="22399"/>
                    <a:pt x="9887" y="20828"/>
                  </a:cubicBezTo>
                  <a:lnTo>
                    <a:pt x="252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01;p66">
              <a:extLst>
                <a:ext uri="{FF2B5EF4-FFF2-40B4-BE49-F238E27FC236}">
                  <a16:creationId xmlns:a16="http://schemas.microsoft.com/office/drawing/2014/main" id="{7AA77DE1-E2BB-F425-3CA5-F26733472A5A}"/>
                </a:ext>
              </a:extLst>
            </p:cNvPr>
            <p:cNvSpPr/>
            <p:nvPr/>
          </p:nvSpPr>
          <p:spPr>
            <a:xfrm>
              <a:off x="185550" y="3755975"/>
              <a:ext cx="630125" cy="630125"/>
            </a:xfrm>
            <a:custGeom>
              <a:avLst/>
              <a:gdLst/>
              <a:ahLst/>
              <a:cxnLst/>
              <a:rect l="l" t="t" r="r" b="b"/>
              <a:pathLst>
                <a:path w="25205" h="25205" extrusionOk="0">
                  <a:moveTo>
                    <a:pt x="17009" y="0"/>
                  </a:moveTo>
                  <a:cubicBezTo>
                    <a:pt x="15795" y="1194"/>
                    <a:pt x="15238" y="2805"/>
                    <a:pt x="15318" y="4377"/>
                  </a:cubicBezTo>
                  <a:lnTo>
                    <a:pt x="1" y="25204"/>
                  </a:lnTo>
                  <a:lnTo>
                    <a:pt x="20828" y="9887"/>
                  </a:lnTo>
                  <a:cubicBezTo>
                    <a:pt x="20926" y="9892"/>
                    <a:pt x="21025" y="9895"/>
                    <a:pt x="21123" y="9895"/>
                  </a:cubicBezTo>
                  <a:cubicBezTo>
                    <a:pt x="22599" y="9895"/>
                    <a:pt x="24086" y="9334"/>
                    <a:pt x="25205" y="8196"/>
                  </a:cubicBezTo>
                  <a:lnTo>
                    <a:pt x="170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02;p66">
              <a:extLst>
                <a:ext uri="{FF2B5EF4-FFF2-40B4-BE49-F238E27FC236}">
                  <a16:creationId xmlns:a16="http://schemas.microsoft.com/office/drawing/2014/main" id="{612EBB0F-0C70-1BC7-B204-68F2A759D3AE}"/>
                </a:ext>
              </a:extLst>
            </p:cNvPr>
            <p:cNvSpPr/>
            <p:nvPr/>
          </p:nvSpPr>
          <p:spPr>
            <a:xfrm>
              <a:off x="671425" y="3816650"/>
              <a:ext cx="83075" cy="83075"/>
            </a:xfrm>
            <a:custGeom>
              <a:avLst/>
              <a:gdLst/>
              <a:ahLst/>
              <a:cxnLst/>
              <a:rect l="l" t="t" r="r" b="b"/>
              <a:pathLst>
                <a:path w="3323" h="3323" extrusionOk="0">
                  <a:moveTo>
                    <a:pt x="1672" y="0"/>
                  </a:moveTo>
                  <a:cubicBezTo>
                    <a:pt x="757" y="0"/>
                    <a:pt x="1" y="756"/>
                    <a:pt x="1" y="1671"/>
                  </a:cubicBezTo>
                  <a:cubicBezTo>
                    <a:pt x="1" y="2586"/>
                    <a:pt x="757" y="3322"/>
                    <a:pt x="1672" y="3322"/>
                  </a:cubicBezTo>
                  <a:cubicBezTo>
                    <a:pt x="2587" y="3322"/>
                    <a:pt x="3323" y="2586"/>
                    <a:pt x="3323" y="1671"/>
                  </a:cubicBezTo>
                  <a:cubicBezTo>
                    <a:pt x="3323" y="756"/>
                    <a:pt x="2587" y="0"/>
                    <a:pt x="167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4" name="Google Shape;924;p82"/>
          <p:cNvSpPr txBox="1">
            <a:spLocks noGrp="1"/>
          </p:cNvSpPr>
          <p:nvPr>
            <p:ph type="subTitle" idx="1"/>
          </p:nvPr>
        </p:nvSpPr>
        <p:spPr>
          <a:xfrm>
            <a:off x="293914" y="1060215"/>
            <a:ext cx="8765655" cy="39281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00000"/>
              <a:buFont typeface="+mj-lt"/>
              <a:buAutoNum type="alphaLcParenR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Handling Missing Data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Issue: </a:t>
            </a:r>
            <a:r>
              <a:rPr lang="en-US" sz="1600" dirty="0"/>
              <a:t>Missing Postal code for Burlington, Vermont.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Action Taken: </a:t>
            </a:r>
            <a:r>
              <a:rPr lang="en-US" sz="1600" dirty="0"/>
              <a:t>Filled in the missing postal code with N</a:t>
            </a:r>
            <a:r>
              <a:rPr lang="ar-DZ" sz="1600" dirty="0"/>
              <a:t>/</a:t>
            </a:r>
            <a:r>
              <a:rPr lang="en-US" sz="1600" dirty="0"/>
              <a:t>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00000"/>
            </a:pPr>
            <a:endParaRPr lang="en-US" sz="1600" b="1" dirty="0">
              <a:solidFill>
                <a:schemeClr val="bg2">
                  <a:lumMod val="50000"/>
                </a:schemeClr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00000"/>
              <a:buFont typeface="+mj-lt"/>
              <a:buAutoNum type="alphaLcParenR" startAt="2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Data Type Correction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Issue: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Date columns and postal codes need formatting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Action Taken: </a:t>
            </a:r>
            <a:r>
              <a:rPr lang="en-US" sz="1600" dirty="0"/>
              <a:t>Converted both columns to Date format in Power Query to ensure accurate data-based analysis.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lang="en-US" sz="1600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00000"/>
              <a:buFont typeface="+mj-lt"/>
              <a:buAutoNum type="alphaLcParenR" startAt="3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Duplicate Data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Action Taken: </a:t>
            </a:r>
            <a:r>
              <a:rPr lang="en-US" sz="1600" dirty="0"/>
              <a:t>Checked for duplicates in all rows and the Row ID column.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</a:pPr>
            <a:r>
              <a:rPr lang="en-US" sz="1600" b="1" u="sng" dirty="0"/>
              <a:t>No duplicates were found.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</a:pPr>
            <a:endParaRPr lang="en-US" sz="1600" b="1" u="sng" dirty="0"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2">
                  <a:lumMod val="50000"/>
                </a:schemeClr>
              </a:buClr>
              <a:buSzPct val="100000"/>
              <a:buFont typeface="+mj-lt"/>
              <a:buAutoNum type="alphaLcParenR" startAt="4"/>
            </a:pP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Delete Column</a:t>
            </a:r>
          </a:p>
          <a:p>
            <a:pPr marL="285750" indent="-285750"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accent5">
                    <a:lumMod val="75000"/>
                  </a:schemeClr>
                </a:solidFill>
              </a:rPr>
              <a:t>Action Taken: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Row ID column is just a counter </a:t>
            </a:r>
            <a:r>
              <a:rPr kumimoji="0" lang="en-US" altLang="en-US" sz="1600" i="0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and not useful </a:t>
            </a:r>
            <a:r>
              <a:rPr kumimoji="0" lang="en-US" altLang="en-US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for analysis.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Pct val="100000"/>
              <a:buFont typeface="Arial" panose="020B0604020202020204" pitchFamily="34" charset="0"/>
              <a:buChar char="•"/>
            </a:pPr>
            <a:endParaRPr sz="1600" b="1" u="sng" dirty="0"/>
          </a:p>
        </p:txBody>
      </p:sp>
      <p:sp>
        <p:nvSpPr>
          <p:cNvPr id="26" name="Google Shape;577;p71">
            <a:extLst>
              <a:ext uri="{FF2B5EF4-FFF2-40B4-BE49-F238E27FC236}">
                <a16:creationId xmlns:a16="http://schemas.microsoft.com/office/drawing/2014/main" id="{B682F047-EA06-6929-BB7D-E3780B64E8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55523" y="60290"/>
            <a:ext cx="5023366" cy="857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 dirty="0"/>
              <a:t>Data Exploration &amp; Preparation</a:t>
            </a:r>
            <a:endParaRPr sz="4400" dirty="0"/>
          </a:p>
        </p:txBody>
      </p:sp>
      <p:sp>
        <p:nvSpPr>
          <p:cNvPr id="27" name="Google Shape;912;p81">
            <a:extLst>
              <a:ext uri="{FF2B5EF4-FFF2-40B4-BE49-F238E27FC236}">
                <a16:creationId xmlns:a16="http://schemas.microsoft.com/office/drawing/2014/main" id="{DE293DB4-95C7-9A55-B632-0C17957E2C0F}"/>
              </a:ext>
            </a:extLst>
          </p:cNvPr>
          <p:cNvSpPr txBox="1">
            <a:spLocks/>
          </p:cNvSpPr>
          <p:nvPr/>
        </p:nvSpPr>
        <p:spPr>
          <a:xfrm>
            <a:off x="143003" y="673910"/>
            <a:ext cx="1922108" cy="487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Just Another Hand"/>
              <a:buNone/>
              <a:defRPr sz="4000" b="0" i="0" u="none" strike="noStrike" cap="none">
                <a:solidFill>
                  <a:schemeClr val="accent1"/>
                </a:solidFill>
                <a:latin typeface="Just Another Hand"/>
                <a:ea typeface="Just Another Hand"/>
                <a:cs typeface="Just Another Hand"/>
                <a:sym typeface="Just Another Ha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Montserrat"/>
              <a:buNone/>
              <a:defRPr sz="3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uFill>
                  <a:noFill/>
                </a:uFill>
              </a:rPr>
              <a:t>Data Cleaning</a:t>
            </a: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3"/>
          <p:cNvSpPr/>
          <p:nvPr/>
        </p:nvSpPr>
        <p:spPr>
          <a:xfrm>
            <a:off x="3184400" y="1624275"/>
            <a:ext cx="2617800" cy="2617800"/>
          </a:xfrm>
          <a:prstGeom prst="pie">
            <a:avLst>
              <a:gd name="adj1" fmla="val 10786651"/>
              <a:gd name="adj2" fmla="val 1620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83"/>
          <p:cNvSpPr/>
          <p:nvPr/>
        </p:nvSpPr>
        <p:spPr>
          <a:xfrm rot="5400000">
            <a:off x="3338500" y="1624275"/>
            <a:ext cx="2617800" cy="2617800"/>
          </a:xfrm>
          <a:prstGeom prst="pie">
            <a:avLst>
              <a:gd name="adj1" fmla="val 10786651"/>
              <a:gd name="adj2" fmla="val 16200000"/>
            </a:avLst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83"/>
          <p:cNvSpPr/>
          <p:nvPr/>
        </p:nvSpPr>
        <p:spPr>
          <a:xfrm rot="10800000">
            <a:off x="3338500" y="1778375"/>
            <a:ext cx="2617800" cy="2617800"/>
          </a:xfrm>
          <a:prstGeom prst="pie">
            <a:avLst>
              <a:gd name="adj1" fmla="val 10786651"/>
              <a:gd name="adj2" fmla="val 16200000"/>
            </a:avLst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83"/>
          <p:cNvSpPr/>
          <p:nvPr/>
        </p:nvSpPr>
        <p:spPr>
          <a:xfrm rot="-5400000">
            <a:off x="3184400" y="1778375"/>
            <a:ext cx="2617800" cy="2617800"/>
          </a:xfrm>
          <a:prstGeom prst="pie">
            <a:avLst>
              <a:gd name="adj1" fmla="val 10786651"/>
              <a:gd name="adj2" fmla="val 16200000"/>
            </a:avLst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3" name="Google Shape;1003;p83"/>
          <p:cNvGrpSpPr/>
          <p:nvPr/>
        </p:nvGrpSpPr>
        <p:grpSpPr>
          <a:xfrm>
            <a:off x="3735703" y="3424198"/>
            <a:ext cx="481306" cy="356642"/>
            <a:chOff x="4805618" y="4357166"/>
            <a:chExt cx="260156" cy="156221"/>
          </a:xfrm>
        </p:grpSpPr>
        <p:sp>
          <p:nvSpPr>
            <p:cNvPr id="1004" name="Google Shape;1004;p83"/>
            <p:cNvSpPr/>
            <p:nvPr/>
          </p:nvSpPr>
          <p:spPr>
            <a:xfrm>
              <a:off x="4909560" y="4357166"/>
              <a:ext cx="36710" cy="43557"/>
            </a:xfrm>
            <a:custGeom>
              <a:avLst/>
              <a:gdLst/>
              <a:ahLst/>
              <a:cxnLst/>
              <a:rect l="l" t="t" r="r" b="b"/>
              <a:pathLst>
                <a:path w="1715" h="1981" extrusionOk="0">
                  <a:moveTo>
                    <a:pt x="0" y="0"/>
                  </a:moveTo>
                  <a:lnTo>
                    <a:pt x="0" y="1981"/>
                  </a:lnTo>
                  <a:lnTo>
                    <a:pt x="1715" y="1981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83"/>
            <p:cNvSpPr/>
            <p:nvPr/>
          </p:nvSpPr>
          <p:spPr>
            <a:xfrm>
              <a:off x="4857568" y="4357166"/>
              <a:ext cx="36752" cy="43557"/>
            </a:xfrm>
            <a:custGeom>
              <a:avLst/>
              <a:gdLst/>
              <a:ahLst/>
              <a:cxnLst/>
              <a:rect l="l" t="t" r="r" b="b"/>
              <a:pathLst>
                <a:path w="1717" h="1981" extrusionOk="0">
                  <a:moveTo>
                    <a:pt x="0" y="0"/>
                  </a:moveTo>
                  <a:lnTo>
                    <a:pt x="0" y="1981"/>
                  </a:lnTo>
                  <a:lnTo>
                    <a:pt x="1717" y="1981"/>
                  </a:lnTo>
                  <a:lnTo>
                    <a:pt x="17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83"/>
            <p:cNvSpPr/>
            <p:nvPr/>
          </p:nvSpPr>
          <p:spPr>
            <a:xfrm>
              <a:off x="5013482" y="4357826"/>
              <a:ext cx="50601" cy="72515"/>
            </a:xfrm>
            <a:custGeom>
              <a:avLst/>
              <a:gdLst/>
              <a:ahLst/>
              <a:cxnLst/>
              <a:rect l="l" t="t" r="r" b="b"/>
              <a:pathLst>
                <a:path w="2364" h="3298" extrusionOk="0">
                  <a:moveTo>
                    <a:pt x="1" y="1"/>
                  </a:moveTo>
                  <a:lnTo>
                    <a:pt x="1" y="2198"/>
                  </a:lnTo>
                  <a:lnTo>
                    <a:pt x="679" y="3297"/>
                  </a:lnTo>
                  <a:lnTo>
                    <a:pt x="2363" y="3297"/>
                  </a:lnTo>
                  <a:cubicBezTo>
                    <a:pt x="2281" y="2864"/>
                    <a:pt x="2139" y="2443"/>
                    <a:pt x="1940" y="2050"/>
                  </a:cubicBezTo>
                  <a:lnTo>
                    <a:pt x="1442" y="1072"/>
                  </a:lnTo>
                  <a:cubicBezTo>
                    <a:pt x="1152" y="500"/>
                    <a:pt x="616" y="111"/>
                    <a:pt x="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83"/>
            <p:cNvSpPr/>
            <p:nvPr/>
          </p:nvSpPr>
          <p:spPr>
            <a:xfrm>
              <a:off x="4805618" y="4357166"/>
              <a:ext cx="36731" cy="43557"/>
            </a:xfrm>
            <a:custGeom>
              <a:avLst/>
              <a:gdLst/>
              <a:ahLst/>
              <a:cxnLst/>
              <a:rect l="l" t="t" r="r" b="b"/>
              <a:pathLst>
                <a:path w="1716" h="1981" extrusionOk="0">
                  <a:moveTo>
                    <a:pt x="357" y="0"/>
                  </a:moveTo>
                  <a:cubicBezTo>
                    <a:pt x="160" y="0"/>
                    <a:pt x="0" y="160"/>
                    <a:pt x="0" y="355"/>
                  </a:cubicBezTo>
                  <a:lnTo>
                    <a:pt x="0" y="1981"/>
                  </a:lnTo>
                  <a:lnTo>
                    <a:pt x="1715" y="1981"/>
                  </a:lnTo>
                  <a:lnTo>
                    <a:pt x="17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83"/>
            <p:cNvSpPr/>
            <p:nvPr/>
          </p:nvSpPr>
          <p:spPr>
            <a:xfrm>
              <a:off x="4961489" y="4357166"/>
              <a:ext cx="36774" cy="43557"/>
            </a:xfrm>
            <a:custGeom>
              <a:avLst/>
              <a:gdLst/>
              <a:ahLst/>
              <a:cxnLst/>
              <a:rect l="l" t="t" r="r" b="b"/>
              <a:pathLst>
                <a:path w="1718" h="1981" extrusionOk="0">
                  <a:moveTo>
                    <a:pt x="1" y="0"/>
                  </a:moveTo>
                  <a:lnTo>
                    <a:pt x="1" y="1981"/>
                  </a:lnTo>
                  <a:lnTo>
                    <a:pt x="1718" y="1981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83"/>
            <p:cNvSpPr/>
            <p:nvPr/>
          </p:nvSpPr>
          <p:spPr>
            <a:xfrm>
              <a:off x="4975402" y="4482033"/>
              <a:ext cx="30502" cy="31354"/>
            </a:xfrm>
            <a:custGeom>
              <a:avLst/>
              <a:gdLst/>
              <a:ahLst/>
              <a:cxnLst/>
              <a:rect l="l" t="t" r="r" b="b"/>
              <a:pathLst>
                <a:path w="1425" h="1426" extrusionOk="0">
                  <a:moveTo>
                    <a:pt x="713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3" y="1425"/>
                  </a:cubicBezTo>
                  <a:cubicBezTo>
                    <a:pt x="1106" y="1425"/>
                    <a:pt x="1425" y="1106"/>
                    <a:pt x="1425" y="713"/>
                  </a:cubicBezTo>
                  <a:cubicBezTo>
                    <a:pt x="1425" y="320"/>
                    <a:pt x="1106" y="1"/>
                    <a:pt x="7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83"/>
            <p:cNvSpPr/>
            <p:nvPr/>
          </p:nvSpPr>
          <p:spPr>
            <a:xfrm>
              <a:off x="4840294" y="4482033"/>
              <a:ext cx="30502" cy="31354"/>
            </a:xfrm>
            <a:custGeom>
              <a:avLst/>
              <a:gdLst/>
              <a:ahLst/>
              <a:cxnLst/>
              <a:rect l="l" t="t" r="r" b="b"/>
              <a:pathLst>
                <a:path w="1425" h="1426" extrusionOk="0">
                  <a:moveTo>
                    <a:pt x="712" y="1"/>
                  </a:moveTo>
                  <a:cubicBezTo>
                    <a:pt x="319" y="1"/>
                    <a:pt x="0" y="320"/>
                    <a:pt x="0" y="713"/>
                  </a:cubicBezTo>
                  <a:cubicBezTo>
                    <a:pt x="0" y="1106"/>
                    <a:pt x="319" y="1425"/>
                    <a:pt x="712" y="1425"/>
                  </a:cubicBezTo>
                  <a:cubicBezTo>
                    <a:pt x="1107" y="1425"/>
                    <a:pt x="1424" y="1106"/>
                    <a:pt x="1424" y="713"/>
                  </a:cubicBezTo>
                  <a:cubicBezTo>
                    <a:pt x="1424" y="320"/>
                    <a:pt x="1107" y="1"/>
                    <a:pt x="71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83"/>
            <p:cNvSpPr/>
            <p:nvPr/>
          </p:nvSpPr>
          <p:spPr>
            <a:xfrm>
              <a:off x="4805618" y="4416357"/>
              <a:ext cx="260156" cy="83948"/>
            </a:xfrm>
            <a:custGeom>
              <a:avLst/>
              <a:gdLst/>
              <a:ahLst/>
              <a:cxnLst/>
              <a:rect l="l" t="t" r="r" b="b"/>
              <a:pathLst>
                <a:path w="12154" h="3818" extrusionOk="0">
                  <a:moveTo>
                    <a:pt x="7754" y="873"/>
                  </a:moveTo>
                  <a:cubicBezTo>
                    <a:pt x="7950" y="873"/>
                    <a:pt x="8109" y="1032"/>
                    <a:pt x="8109" y="1230"/>
                  </a:cubicBezTo>
                  <a:cubicBezTo>
                    <a:pt x="8109" y="1425"/>
                    <a:pt x="7950" y="1585"/>
                    <a:pt x="7754" y="1585"/>
                  </a:cubicBezTo>
                  <a:lnTo>
                    <a:pt x="6907" y="1585"/>
                  </a:lnTo>
                  <a:cubicBezTo>
                    <a:pt x="6709" y="1585"/>
                    <a:pt x="6550" y="1425"/>
                    <a:pt x="6550" y="1230"/>
                  </a:cubicBezTo>
                  <a:cubicBezTo>
                    <a:pt x="6550" y="1032"/>
                    <a:pt x="6709" y="873"/>
                    <a:pt x="6907" y="873"/>
                  </a:cubicBezTo>
                  <a:close/>
                  <a:moveTo>
                    <a:pt x="0" y="1"/>
                  </a:moveTo>
                  <a:lnTo>
                    <a:pt x="0" y="873"/>
                  </a:lnTo>
                  <a:lnTo>
                    <a:pt x="5002" y="873"/>
                  </a:lnTo>
                  <a:cubicBezTo>
                    <a:pt x="5200" y="873"/>
                    <a:pt x="5359" y="1032"/>
                    <a:pt x="5359" y="1230"/>
                  </a:cubicBezTo>
                  <a:cubicBezTo>
                    <a:pt x="5359" y="1425"/>
                    <a:pt x="5200" y="1585"/>
                    <a:pt x="5002" y="1585"/>
                  </a:cubicBezTo>
                  <a:lnTo>
                    <a:pt x="0" y="1585"/>
                  </a:lnTo>
                  <a:lnTo>
                    <a:pt x="0" y="3463"/>
                  </a:lnTo>
                  <a:cubicBezTo>
                    <a:pt x="0" y="3658"/>
                    <a:pt x="160" y="3818"/>
                    <a:pt x="357" y="3818"/>
                  </a:cubicBezTo>
                  <a:lnTo>
                    <a:pt x="914" y="3818"/>
                  </a:lnTo>
                  <a:cubicBezTo>
                    <a:pt x="912" y="3780"/>
                    <a:pt x="908" y="3740"/>
                    <a:pt x="908" y="3700"/>
                  </a:cubicBezTo>
                  <a:cubicBezTo>
                    <a:pt x="908" y="2914"/>
                    <a:pt x="1548" y="2276"/>
                    <a:pt x="2332" y="2276"/>
                  </a:cubicBezTo>
                  <a:cubicBezTo>
                    <a:pt x="3119" y="2276"/>
                    <a:pt x="3758" y="2914"/>
                    <a:pt x="3758" y="3700"/>
                  </a:cubicBezTo>
                  <a:cubicBezTo>
                    <a:pt x="3758" y="3740"/>
                    <a:pt x="3755" y="3780"/>
                    <a:pt x="3753" y="3818"/>
                  </a:cubicBezTo>
                  <a:lnTo>
                    <a:pt x="7226" y="3818"/>
                  </a:lnTo>
                  <a:cubicBezTo>
                    <a:pt x="7222" y="3780"/>
                    <a:pt x="7220" y="3740"/>
                    <a:pt x="7220" y="3700"/>
                  </a:cubicBezTo>
                  <a:cubicBezTo>
                    <a:pt x="7220" y="2914"/>
                    <a:pt x="7860" y="2276"/>
                    <a:pt x="8645" y="2276"/>
                  </a:cubicBezTo>
                  <a:cubicBezTo>
                    <a:pt x="9431" y="2276"/>
                    <a:pt x="10069" y="2914"/>
                    <a:pt x="10069" y="3700"/>
                  </a:cubicBezTo>
                  <a:cubicBezTo>
                    <a:pt x="10069" y="3740"/>
                    <a:pt x="10067" y="3780"/>
                    <a:pt x="10065" y="3818"/>
                  </a:cubicBezTo>
                  <a:lnTo>
                    <a:pt x="11799" y="3818"/>
                  </a:lnTo>
                  <a:cubicBezTo>
                    <a:pt x="11994" y="3818"/>
                    <a:pt x="12154" y="3658"/>
                    <a:pt x="12154" y="3463"/>
                  </a:cubicBezTo>
                  <a:lnTo>
                    <a:pt x="12154" y="1488"/>
                  </a:lnTo>
                  <a:cubicBezTo>
                    <a:pt x="12154" y="1440"/>
                    <a:pt x="12154" y="1395"/>
                    <a:pt x="12152" y="1347"/>
                  </a:cubicBezTo>
                  <a:lnTo>
                    <a:pt x="10190" y="1347"/>
                  </a:lnTo>
                  <a:cubicBezTo>
                    <a:pt x="10067" y="1347"/>
                    <a:pt x="9953" y="1283"/>
                    <a:pt x="9888" y="1178"/>
                  </a:cubicBezTo>
                  <a:lnTo>
                    <a:pt x="91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2" name="Google Shape;1012;p83"/>
          <p:cNvSpPr txBox="1"/>
          <p:nvPr/>
        </p:nvSpPr>
        <p:spPr>
          <a:xfrm>
            <a:off x="403120" y="1666225"/>
            <a:ext cx="1977300" cy="7253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Extract date components</a:t>
            </a:r>
            <a:endParaRPr sz="1600" b="1" dirty="0">
              <a:solidFill>
                <a:schemeClr val="accent5">
                  <a:lumMod val="75000"/>
                </a:schemeClr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13" name="Google Shape;1013;p83"/>
          <p:cNvSpPr txBox="1"/>
          <p:nvPr/>
        </p:nvSpPr>
        <p:spPr>
          <a:xfrm>
            <a:off x="643492" y="2292875"/>
            <a:ext cx="1355818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D06224"/>
                </a:solidFill>
              </a:rPr>
              <a:t>year, month, day, weekday</a:t>
            </a:r>
            <a:endParaRPr sz="1050" dirty="0">
              <a:solidFill>
                <a:srgbClr val="D062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4" name="Google Shape;1014;p83"/>
          <p:cNvSpPr txBox="1"/>
          <p:nvPr/>
        </p:nvSpPr>
        <p:spPr>
          <a:xfrm>
            <a:off x="6448909" y="3044846"/>
            <a:ext cx="1609242" cy="478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Scale sales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15" name="Google Shape;1015;p83"/>
          <p:cNvSpPr txBox="1"/>
          <p:nvPr/>
        </p:nvSpPr>
        <p:spPr>
          <a:xfrm>
            <a:off x="6378344" y="3373225"/>
            <a:ext cx="1863915" cy="301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D06224"/>
                </a:solidFill>
              </a:rPr>
              <a:t>MinMaxScaler</a:t>
            </a:r>
            <a:r>
              <a:rPr lang="en-US" dirty="0">
                <a:solidFill>
                  <a:srgbClr val="D06224"/>
                </a:solidFill>
              </a:rPr>
              <a:t> (0–1)</a:t>
            </a:r>
            <a:endParaRPr sz="1100" dirty="0">
              <a:solidFill>
                <a:srgbClr val="D062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6" name="Google Shape;1016;p83"/>
          <p:cNvSpPr txBox="1"/>
          <p:nvPr/>
        </p:nvSpPr>
        <p:spPr>
          <a:xfrm>
            <a:off x="6398342" y="1453679"/>
            <a:ext cx="1863915" cy="730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Compute log(sales) 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17" name="Google Shape;1017;p83"/>
          <p:cNvSpPr txBox="1"/>
          <p:nvPr/>
        </p:nvSpPr>
        <p:spPr>
          <a:xfrm>
            <a:off x="6861074" y="2170799"/>
            <a:ext cx="938450" cy="34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6224"/>
                </a:solidFill>
              </a:rPr>
              <a:t>log1p</a:t>
            </a:r>
            <a:endParaRPr sz="1100" dirty="0">
              <a:solidFill>
                <a:srgbClr val="D06224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8" name="Google Shape;1018;p83"/>
          <p:cNvSpPr txBox="1"/>
          <p:nvPr/>
        </p:nvSpPr>
        <p:spPr>
          <a:xfrm>
            <a:off x="718400" y="3288025"/>
            <a:ext cx="1973850" cy="735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Calculate shipping delay</a:t>
            </a:r>
            <a:endParaRPr sz="2000" b="1" dirty="0">
              <a:solidFill>
                <a:schemeClr val="accent5">
                  <a:lumMod val="75000"/>
                </a:schemeClr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019" name="Google Shape;1019;p83"/>
          <p:cNvSpPr txBox="1"/>
          <p:nvPr/>
        </p:nvSpPr>
        <p:spPr>
          <a:xfrm>
            <a:off x="822392" y="3972975"/>
            <a:ext cx="1765866" cy="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D06224"/>
                </a:solidFill>
              </a:rPr>
              <a:t>fix negative values</a:t>
            </a:r>
            <a:endParaRPr sz="1100" dirty="0">
              <a:solidFill>
                <a:srgbClr val="D06224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020" name="Google Shape;1020;p83"/>
          <p:cNvCxnSpPr>
            <a:cxnSpLocks/>
            <a:stCxn id="1012" idx="3"/>
          </p:cNvCxnSpPr>
          <p:nvPr/>
        </p:nvCxnSpPr>
        <p:spPr>
          <a:xfrm>
            <a:off x="2380420" y="2028917"/>
            <a:ext cx="1132380" cy="52185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1" name="Google Shape;1021;p83"/>
          <p:cNvCxnSpPr>
            <a:cxnSpLocks/>
            <a:stCxn id="1016" idx="1"/>
          </p:cNvCxnSpPr>
          <p:nvPr/>
        </p:nvCxnSpPr>
        <p:spPr>
          <a:xfrm rot="10800000" flipV="1">
            <a:off x="5498642" y="1818952"/>
            <a:ext cx="899700" cy="508775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2" name="Google Shape;1022;p83"/>
          <p:cNvCxnSpPr>
            <a:cxnSpLocks/>
            <a:stCxn id="1014" idx="1"/>
          </p:cNvCxnSpPr>
          <p:nvPr/>
        </p:nvCxnSpPr>
        <p:spPr>
          <a:xfrm rot="10800000" flipV="1">
            <a:off x="5600211" y="3284241"/>
            <a:ext cx="848699" cy="239852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023" name="Google Shape;1023;p83"/>
          <p:cNvCxnSpPr>
            <a:cxnSpLocks/>
            <a:stCxn id="1018" idx="3"/>
          </p:cNvCxnSpPr>
          <p:nvPr/>
        </p:nvCxnSpPr>
        <p:spPr>
          <a:xfrm>
            <a:off x="2692250" y="3655849"/>
            <a:ext cx="820650" cy="132426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024" name="Google Shape;1024;p83"/>
          <p:cNvSpPr/>
          <p:nvPr/>
        </p:nvSpPr>
        <p:spPr>
          <a:xfrm rot="6300002" flipH="1">
            <a:off x="5280994" y="4078124"/>
            <a:ext cx="506673" cy="513379"/>
          </a:xfrm>
          <a:custGeom>
            <a:avLst/>
            <a:gdLst/>
            <a:ahLst/>
            <a:cxnLst/>
            <a:rect l="l" t="t" r="r" b="b"/>
            <a:pathLst>
              <a:path w="23118" h="23424" extrusionOk="0">
                <a:moveTo>
                  <a:pt x="14929" y="0"/>
                </a:moveTo>
                <a:cubicBezTo>
                  <a:pt x="14297" y="0"/>
                  <a:pt x="13819" y="756"/>
                  <a:pt x="14345" y="1282"/>
                </a:cubicBezTo>
                <a:cubicBezTo>
                  <a:pt x="14845" y="1782"/>
                  <a:pt x="15446" y="2216"/>
                  <a:pt x="16079" y="2583"/>
                </a:cubicBezTo>
                <a:cubicBezTo>
                  <a:pt x="7907" y="6052"/>
                  <a:pt x="868" y="14158"/>
                  <a:pt x="35" y="22998"/>
                </a:cubicBezTo>
                <a:cubicBezTo>
                  <a:pt x="0" y="23291"/>
                  <a:pt x="188" y="23423"/>
                  <a:pt x="401" y="23423"/>
                </a:cubicBezTo>
                <a:cubicBezTo>
                  <a:pt x="600" y="23423"/>
                  <a:pt x="821" y="23307"/>
                  <a:pt x="902" y="23098"/>
                </a:cubicBezTo>
                <a:cubicBezTo>
                  <a:pt x="4304" y="14992"/>
                  <a:pt x="9541" y="8787"/>
                  <a:pt x="17547" y="5385"/>
                </a:cubicBezTo>
                <a:lnTo>
                  <a:pt x="17547" y="5385"/>
                </a:lnTo>
                <a:cubicBezTo>
                  <a:pt x="17213" y="6052"/>
                  <a:pt x="16947" y="6753"/>
                  <a:pt x="16780" y="7486"/>
                </a:cubicBezTo>
                <a:cubicBezTo>
                  <a:pt x="16539" y="8530"/>
                  <a:pt x="17408" y="9211"/>
                  <a:pt x="18227" y="9211"/>
                </a:cubicBezTo>
                <a:cubicBezTo>
                  <a:pt x="18769" y="9211"/>
                  <a:pt x="19289" y="8912"/>
                  <a:pt x="19448" y="8220"/>
                </a:cubicBezTo>
                <a:cubicBezTo>
                  <a:pt x="19815" y="6519"/>
                  <a:pt x="20716" y="5085"/>
                  <a:pt x="22150" y="4084"/>
                </a:cubicBezTo>
                <a:cubicBezTo>
                  <a:pt x="23051" y="3517"/>
                  <a:pt x="23118" y="1782"/>
                  <a:pt x="21850" y="1582"/>
                </a:cubicBezTo>
                <a:cubicBezTo>
                  <a:pt x="19548" y="1215"/>
                  <a:pt x="17347" y="415"/>
                  <a:pt x="15079" y="14"/>
                </a:cubicBezTo>
                <a:cubicBezTo>
                  <a:pt x="15028" y="5"/>
                  <a:pt x="14978" y="0"/>
                  <a:pt x="149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83"/>
          <p:cNvSpPr/>
          <p:nvPr/>
        </p:nvSpPr>
        <p:spPr>
          <a:xfrm rot="-4499998" flipH="1">
            <a:off x="3348644" y="1418625"/>
            <a:ext cx="506673" cy="513379"/>
          </a:xfrm>
          <a:custGeom>
            <a:avLst/>
            <a:gdLst/>
            <a:ahLst/>
            <a:cxnLst/>
            <a:rect l="l" t="t" r="r" b="b"/>
            <a:pathLst>
              <a:path w="23118" h="23424" extrusionOk="0">
                <a:moveTo>
                  <a:pt x="14929" y="0"/>
                </a:moveTo>
                <a:cubicBezTo>
                  <a:pt x="14297" y="0"/>
                  <a:pt x="13819" y="756"/>
                  <a:pt x="14345" y="1282"/>
                </a:cubicBezTo>
                <a:cubicBezTo>
                  <a:pt x="14845" y="1782"/>
                  <a:pt x="15446" y="2216"/>
                  <a:pt x="16079" y="2583"/>
                </a:cubicBezTo>
                <a:cubicBezTo>
                  <a:pt x="7907" y="6052"/>
                  <a:pt x="868" y="14158"/>
                  <a:pt x="35" y="22998"/>
                </a:cubicBezTo>
                <a:cubicBezTo>
                  <a:pt x="0" y="23291"/>
                  <a:pt x="188" y="23423"/>
                  <a:pt x="401" y="23423"/>
                </a:cubicBezTo>
                <a:cubicBezTo>
                  <a:pt x="600" y="23423"/>
                  <a:pt x="821" y="23307"/>
                  <a:pt x="902" y="23098"/>
                </a:cubicBezTo>
                <a:cubicBezTo>
                  <a:pt x="4304" y="14992"/>
                  <a:pt x="9541" y="8787"/>
                  <a:pt x="17547" y="5385"/>
                </a:cubicBezTo>
                <a:lnTo>
                  <a:pt x="17547" y="5385"/>
                </a:lnTo>
                <a:cubicBezTo>
                  <a:pt x="17213" y="6052"/>
                  <a:pt x="16947" y="6753"/>
                  <a:pt x="16780" y="7486"/>
                </a:cubicBezTo>
                <a:cubicBezTo>
                  <a:pt x="16539" y="8530"/>
                  <a:pt x="17408" y="9211"/>
                  <a:pt x="18227" y="9211"/>
                </a:cubicBezTo>
                <a:cubicBezTo>
                  <a:pt x="18769" y="9211"/>
                  <a:pt x="19289" y="8912"/>
                  <a:pt x="19448" y="8220"/>
                </a:cubicBezTo>
                <a:cubicBezTo>
                  <a:pt x="19815" y="6519"/>
                  <a:pt x="20716" y="5085"/>
                  <a:pt x="22150" y="4084"/>
                </a:cubicBezTo>
                <a:cubicBezTo>
                  <a:pt x="23051" y="3517"/>
                  <a:pt x="23118" y="1782"/>
                  <a:pt x="21850" y="1582"/>
                </a:cubicBezTo>
                <a:cubicBezTo>
                  <a:pt x="19548" y="1215"/>
                  <a:pt x="17347" y="415"/>
                  <a:pt x="15079" y="14"/>
                </a:cubicBezTo>
                <a:cubicBezTo>
                  <a:pt x="15028" y="5"/>
                  <a:pt x="14978" y="0"/>
                  <a:pt x="1492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Graphic 7" descr="Daily calendar with solid fill">
            <a:extLst>
              <a:ext uri="{FF2B5EF4-FFF2-40B4-BE49-F238E27FC236}">
                <a16:creationId xmlns:a16="http://schemas.microsoft.com/office/drawing/2014/main" id="{85B911B3-516A-9740-2920-5C2A6730A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89986" y="2104918"/>
            <a:ext cx="627023" cy="627023"/>
          </a:xfrm>
          <a:prstGeom prst="rect">
            <a:avLst/>
          </a:prstGeom>
        </p:spPr>
      </p:pic>
      <p:pic>
        <p:nvPicPr>
          <p:cNvPr id="15" name="Graphic 14" descr="Bar chart outline">
            <a:extLst>
              <a:ext uri="{FF2B5EF4-FFF2-40B4-BE49-F238E27FC236}">
                <a16:creationId xmlns:a16="http://schemas.microsoft.com/office/drawing/2014/main" id="{37EF65E2-4A13-D478-8E78-634070052C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46603" y="2104917"/>
            <a:ext cx="627023" cy="627023"/>
          </a:xfrm>
          <a:prstGeom prst="rect">
            <a:avLst/>
          </a:prstGeom>
        </p:spPr>
      </p:pic>
      <p:pic>
        <p:nvPicPr>
          <p:cNvPr id="20" name="Graphic 19" descr="Mathematics outline">
            <a:extLst>
              <a:ext uri="{FF2B5EF4-FFF2-40B4-BE49-F238E27FC236}">
                <a16:creationId xmlns:a16="http://schemas.microsoft.com/office/drawing/2014/main" id="{F8679EF8-7846-52B2-C0DE-0E3420E44E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39676" y="3314009"/>
            <a:ext cx="658966" cy="658966"/>
          </a:xfrm>
          <a:prstGeom prst="rect">
            <a:avLst/>
          </a:prstGeom>
        </p:spPr>
      </p:pic>
      <p:sp>
        <p:nvSpPr>
          <p:cNvPr id="23" name="Google Shape;1534;p108">
            <a:extLst>
              <a:ext uri="{FF2B5EF4-FFF2-40B4-BE49-F238E27FC236}">
                <a16:creationId xmlns:a16="http://schemas.microsoft.com/office/drawing/2014/main" id="{92DA3446-7CA6-4B20-1E6F-871F23DD18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2487" y="120900"/>
            <a:ext cx="5998217" cy="8208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Transformation &amp; Feature Engineering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108"/>
          <p:cNvSpPr txBox="1">
            <a:spLocks noGrp="1"/>
          </p:cNvSpPr>
          <p:nvPr>
            <p:ph type="title"/>
          </p:nvPr>
        </p:nvSpPr>
        <p:spPr>
          <a:xfrm>
            <a:off x="1953797" y="120900"/>
            <a:ext cx="5376080" cy="845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/>
              <a:t>Data Model &amp; Dashboard Design</a:t>
            </a:r>
          </a:p>
        </p:txBody>
      </p:sp>
      <p:sp>
        <p:nvSpPr>
          <p:cNvPr id="1537" name="Google Shape;1537;p108"/>
          <p:cNvSpPr/>
          <p:nvPr/>
        </p:nvSpPr>
        <p:spPr>
          <a:xfrm>
            <a:off x="1182515" y="1110753"/>
            <a:ext cx="1506025" cy="1004025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108"/>
          <p:cNvSpPr/>
          <p:nvPr/>
        </p:nvSpPr>
        <p:spPr>
          <a:xfrm>
            <a:off x="3815138" y="1110703"/>
            <a:ext cx="1506025" cy="1004025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108"/>
          <p:cNvSpPr/>
          <p:nvPr/>
        </p:nvSpPr>
        <p:spPr>
          <a:xfrm>
            <a:off x="6479498" y="1110703"/>
            <a:ext cx="1506025" cy="1004025"/>
          </a:xfrm>
          <a:prstGeom prst="flowChartInputOutpu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542" name="Google Shape;1542;p108"/>
          <p:cNvCxnSpPr>
            <a:cxnSpLocks/>
          </p:cNvCxnSpPr>
          <p:nvPr/>
        </p:nvCxnSpPr>
        <p:spPr>
          <a:xfrm flipH="1" flipV="1">
            <a:off x="1830515" y="2114778"/>
            <a:ext cx="37" cy="42915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46" name="Google Shape;1546;p108"/>
          <p:cNvCxnSpPr>
            <a:cxnSpLocks/>
          </p:cNvCxnSpPr>
          <p:nvPr/>
        </p:nvCxnSpPr>
        <p:spPr>
          <a:xfrm flipV="1">
            <a:off x="4463138" y="2114728"/>
            <a:ext cx="0" cy="42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50" name="Google Shape;1550;p108"/>
          <p:cNvCxnSpPr>
            <a:cxnSpLocks/>
          </p:cNvCxnSpPr>
          <p:nvPr/>
        </p:nvCxnSpPr>
        <p:spPr>
          <a:xfrm flipV="1">
            <a:off x="7127498" y="2114728"/>
            <a:ext cx="0" cy="4292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543" name="Google Shape;1543;p108"/>
          <p:cNvSpPr txBox="1"/>
          <p:nvPr/>
        </p:nvSpPr>
        <p:spPr>
          <a:xfrm>
            <a:off x="3265541" y="2543928"/>
            <a:ext cx="2461915" cy="5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2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Customer Information</a:t>
            </a:r>
            <a:endParaRPr sz="3000" dirty="0">
              <a:solidFill>
                <a:schemeClr val="dk2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547" name="Google Shape;1547;p108"/>
          <p:cNvSpPr txBox="1"/>
          <p:nvPr/>
        </p:nvSpPr>
        <p:spPr>
          <a:xfrm>
            <a:off x="6395648" y="2567441"/>
            <a:ext cx="14637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2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Order Details</a:t>
            </a:r>
            <a:endParaRPr sz="3000" dirty="0">
              <a:solidFill>
                <a:schemeClr val="dk2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sp>
        <p:nvSpPr>
          <p:cNvPr id="1551" name="Google Shape;1551;p108"/>
          <p:cNvSpPr txBox="1"/>
          <p:nvPr/>
        </p:nvSpPr>
        <p:spPr>
          <a:xfrm>
            <a:off x="735263" y="2543927"/>
            <a:ext cx="2180323" cy="5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chemeClr val="dk2"/>
                </a:solidFill>
                <a:latin typeface="Just Another Hand"/>
                <a:ea typeface="Just Another Hand"/>
                <a:cs typeface="Just Another Hand"/>
                <a:sym typeface="Just Another Hand"/>
              </a:rPr>
              <a:t>Product Information</a:t>
            </a:r>
            <a:endParaRPr sz="3000" dirty="0">
              <a:solidFill>
                <a:schemeClr val="dk2"/>
              </a:solidFill>
              <a:latin typeface="Just Another Hand"/>
              <a:ea typeface="Just Another Hand"/>
              <a:cs typeface="Just Another Hand"/>
              <a:sym typeface="Just Another Hand"/>
            </a:endParaRPr>
          </a:p>
        </p:txBody>
      </p:sp>
      <p:grpSp>
        <p:nvGrpSpPr>
          <p:cNvPr id="8" name="Google Shape;1627;p110">
            <a:extLst>
              <a:ext uri="{FF2B5EF4-FFF2-40B4-BE49-F238E27FC236}">
                <a16:creationId xmlns:a16="http://schemas.microsoft.com/office/drawing/2014/main" id="{7CF0F47E-6F43-72E4-0AFF-D6D0175E5FCE}"/>
              </a:ext>
            </a:extLst>
          </p:cNvPr>
          <p:cNvGrpSpPr/>
          <p:nvPr/>
        </p:nvGrpSpPr>
        <p:grpSpPr>
          <a:xfrm>
            <a:off x="4298406" y="1285990"/>
            <a:ext cx="559180" cy="574370"/>
            <a:chOff x="4078941" y="1462446"/>
            <a:chExt cx="260156" cy="267236"/>
          </a:xfrm>
        </p:grpSpPr>
        <p:sp>
          <p:nvSpPr>
            <p:cNvPr id="9" name="Google Shape;1628;p110">
              <a:extLst>
                <a:ext uri="{FF2B5EF4-FFF2-40B4-BE49-F238E27FC236}">
                  <a16:creationId xmlns:a16="http://schemas.microsoft.com/office/drawing/2014/main" id="{13A2C9A6-4E47-C6DE-0D2F-8C98DC917540}"/>
                </a:ext>
              </a:extLst>
            </p:cNvPr>
            <p:cNvSpPr/>
            <p:nvPr/>
          </p:nvSpPr>
          <p:spPr>
            <a:xfrm>
              <a:off x="4078941" y="1650527"/>
              <a:ext cx="154801" cy="79155"/>
            </a:xfrm>
            <a:custGeom>
              <a:avLst/>
              <a:gdLst/>
              <a:ahLst/>
              <a:cxnLst/>
              <a:rect l="l" t="t" r="r" b="b"/>
              <a:pathLst>
                <a:path w="7232" h="3600" extrusionOk="0">
                  <a:moveTo>
                    <a:pt x="5583" y="1"/>
                  </a:moveTo>
                  <a:cubicBezTo>
                    <a:pt x="5106" y="578"/>
                    <a:pt x="4385" y="945"/>
                    <a:pt x="3582" y="945"/>
                  </a:cubicBezTo>
                  <a:cubicBezTo>
                    <a:pt x="2778" y="945"/>
                    <a:pt x="2061" y="580"/>
                    <a:pt x="1584" y="7"/>
                  </a:cubicBezTo>
                  <a:cubicBezTo>
                    <a:pt x="695" y="105"/>
                    <a:pt x="0" y="861"/>
                    <a:pt x="0" y="1776"/>
                  </a:cubicBezTo>
                  <a:lnTo>
                    <a:pt x="0" y="3244"/>
                  </a:lnTo>
                  <a:cubicBezTo>
                    <a:pt x="0" y="3440"/>
                    <a:pt x="160" y="3599"/>
                    <a:pt x="357" y="3599"/>
                  </a:cubicBezTo>
                  <a:lnTo>
                    <a:pt x="6874" y="3599"/>
                  </a:lnTo>
                  <a:cubicBezTo>
                    <a:pt x="7072" y="3599"/>
                    <a:pt x="7231" y="3440"/>
                    <a:pt x="7231" y="3244"/>
                  </a:cubicBezTo>
                  <a:lnTo>
                    <a:pt x="7231" y="1776"/>
                  </a:lnTo>
                  <a:cubicBezTo>
                    <a:pt x="7231" y="838"/>
                    <a:pt x="6502" y="69"/>
                    <a:pt x="558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29;p110">
              <a:extLst>
                <a:ext uri="{FF2B5EF4-FFF2-40B4-BE49-F238E27FC236}">
                  <a16:creationId xmlns:a16="http://schemas.microsoft.com/office/drawing/2014/main" id="{F327847E-88AB-63CE-2FA0-B49FFC044B70}"/>
                </a:ext>
              </a:extLst>
            </p:cNvPr>
            <p:cNvSpPr/>
            <p:nvPr/>
          </p:nvSpPr>
          <p:spPr>
            <a:xfrm>
              <a:off x="4115223" y="1551825"/>
              <a:ext cx="80718" cy="103825"/>
            </a:xfrm>
            <a:custGeom>
              <a:avLst/>
              <a:gdLst/>
              <a:ahLst/>
              <a:cxnLst/>
              <a:rect l="l" t="t" r="r" b="b"/>
              <a:pathLst>
                <a:path w="3771" h="4722" extrusionOk="0">
                  <a:moveTo>
                    <a:pt x="1887" y="1"/>
                  </a:moveTo>
                  <a:cubicBezTo>
                    <a:pt x="846" y="1"/>
                    <a:pt x="1" y="846"/>
                    <a:pt x="1" y="1884"/>
                  </a:cubicBezTo>
                  <a:lnTo>
                    <a:pt x="1" y="2838"/>
                  </a:lnTo>
                  <a:cubicBezTo>
                    <a:pt x="1" y="3876"/>
                    <a:pt x="846" y="4722"/>
                    <a:pt x="1887" y="4722"/>
                  </a:cubicBezTo>
                  <a:cubicBezTo>
                    <a:pt x="2925" y="4722"/>
                    <a:pt x="3770" y="3876"/>
                    <a:pt x="3770" y="2838"/>
                  </a:cubicBezTo>
                  <a:lnTo>
                    <a:pt x="3770" y="1884"/>
                  </a:lnTo>
                  <a:cubicBezTo>
                    <a:pt x="3770" y="846"/>
                    <a:pt x="2925" y="1"/>
                    <a:pt x="188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30;p110">
              <a:extLst>
                <a:ext uri="{FF2B5EF4-FFF2-40B4-BE49-F238E27FC236}">
                  <a16:creationId xmlns:a16="http://schemas.microsoft.com/office/drawing/2014/main" id="{D012C3F3-81AD-49EA-73F8-E763B5A61944}"/>
                </a:ext>
              </a:extLst>
            </p:cNvPr>
            <p:cNvSpPr/>
            <p:nvPr/>
          </p:nvSpPr>
          <p:spPr>
            <a:xfrm>
              <a:off x="4209533" y="1462446"/>
              <a:ext cx="129564" cy="133112"/>
            </a:xfrm>
            <a:custGeom>
              <a:avLst/>
              <a:gdLst/>
              <a:ahLst/>
              <a:cxnLst/>
              <a:rect l="l" t="t" r="r" b="b"/>
              <a:pathLst>
                <a:path w="6053" h="6054" extrusionOk="0">
                  <a:moveTo>
                    <a:pt x="2982" y="1069"/>
                  </a:moveTo>
                  <a:cubicBezTo>
                    <a:pt x="3179" y="1069"/>
                    <a:pt x="3339" y="1227"/>
                    <a:pt x="3339" y="1424"/>
                  </a:cubicBezTo>
                  <a:cubicBezTo>
                    <a:pt x="3339" y="1622"/>
                    <a:pt x="3179" y="1781"/>
                    <a:pt x="2982" y="1781"/>
                  </a:cubicBezTo>
                  <a:lnTo>
                    <a:pt x="2851" y="1781"/>
                  </a:lnTo>
                  <a:cubicBezTo>
                    <a:pt x="2655" y="1781"/>
                    <a:pt x="2496" y="1622"/>
                    <a:pt x="2496" y="1424"/>
                  </a:cubicBezTo>
                  <a:cubicBezTo>
                    <a:pt x="2496" y="1227"/>
                    <a:pt x="2655" y="1069"/>
                    <a:pt x="2851" y="1069"/>
                  </a:cubicBezTo>
                  <a:close/>
                  <a:moveTo>
                    <a:pt x="2927" y="2402"/>
                  </a:moveTo>
                  <a:cubicBezTo>
                    <a:pt x="2973" y="2402"/>
                    <a:pt x="3020" y="2411"/>
                    <a:pt x="3064" y="2429"/>
                  </a:cubicBezTo>
                  <a:cubicBezTo>
                    <a:pt x="3197" y="2484"/>
                    <a:pt x="3284" y="2615"/>
                    <a:pt x="3284" y="2759"/>
                  </a:cubicBezTo>
                  <a:lnTo>
                    <a:pt x="3284" y="4164"/>
                  </a:lnTo>
                  <a:lnTo>
                    <a:pt x="3673" y="4001"/>
                  </a:lnTo>
                  <a:cubicBezTo>
                    <a:pt x="3718" y="3982"/>
                    <a:pt x="3764" y="3973"/>
                    <a:pt x="3810" y="3973"/>
                  </a:cubicBezTo>
                  <a:cubicBezTo>
                    <a:pt x="3949" y="3973"/>
                    <a:pt x="4081" y="4056"/>
                    <a:pt x="4138" y="4193"/>
                  </a:cubicBezTo>
                  <a:cubicBezTo>
                    <a:pt x="4214" y="4373"/>
                    <a:pt x="4129" y="4582"/>
                    <a:pt x="3947" y="4658"/>
                  </a:cubicBezTo>
                  <a:lnTo>
                    <a:pt x="3426" y="4877"/>
                  </a:lnTo>
                  <a:cubicBezTo>
                    <a:pt x="3348" y="4909"/>
                    <a:pt x="3269" y="4924"/>
                    <a:pt x="3187" y="4924"/>
                  </a:cubicBezTo>
                  <a:cubicBezTo>
                    <a:pt x="3067" y="4924"/>
                    <a:pt x="2950" y="4890"/>
                    <a:pt x="2845" y="4821"/>
                  </a:cubicBezTo>
                  <a:cubicBezTo>
                    <a:pt x="2674" y="4706"/>
                    <a:pt x="2572" y="4514"/>
                    <a:pt x="2572" y="4307"/>
                  </a:cubicBezTo>
                  <a:lnTo>
                    <a:pt x="2572" y="3604"/>
                  </a:lnTo>
                  <a:cubicBezTo>
                    <a:pt x="2514" y="3639"/>
                    <a:pt x="2450" y="3656"/>
                    <a:pt x="2386" y="3656"/>
                  </a:cubicBezTo>
                  <a:cubicBezTo>
                    <a:pt x="2294" y="3656"/>
                    <a:pt x="2203" y="3621"/>
                    <a:pt x="2133" y="3551"/>
                  </a:cubicBezTo>
                  <a:cubicBezTo>
                    <a:pt x="1994" y="3412"/>
                    <a:pt x="1994" y="3186"/>
                    <a:pt x="2133" y="3048"/>
                  </a:cubicBezTo>
                  <a:lnTo>
                    <a:pt x="2674" y="2507"/>
                  </a:lnTo>
                  <a:cubicBezTo>
                    <a:pt x="2743" y="2438"/>
                    <a:pt x="2835" y="2402"/>
                    <a:pt x="2927" y="2402"/>
                  </a:cubicBezTo>
                  <a:close/>
                  <a:moveTo>
                    <a:pt x="3026" y="0"/>
                  </a:moveTo>
                  <a:cubicBezTo>
                    <a:pt x="1354" y="0"/>
                    <a:pt x="1" y="1356"/>
                    <a:pt x="1" y="3027"/>
                  </a:cubicBezTo>
                  <a:cubicBezTo>
                    <a:pt x="1" y="4698"/>
                    <a:pt x="1354" y="6054"/>
                    <a:pt x="3026" y="6054"/>
                  </a:cubicBezTo>
                  <a:cubicBezTo>
                    <a:pt x="4699" y="6054"/>
                    <a:pt x="6053" y="4698"/>
                    <a:pt x="6053" y="3027"/>
                  </a:cubicBezTo>
                  <a:cubicBezTo>
                    <a:pt x="6053" y="1356"/>
                    <a:pt x="4699" y="0"/>
                    <a:pt x="302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" name="Google Shape;2408;p124">
            <a:extLst>
              <a:ext uri="{FF2B5EF4-FFF2-40B4-BE49-F238E27FC236}">
                <a16:creationId xmlns:a16="http://schemas.microsoft.com/office/drawing/2014/main" id="{B773A3F5-9B47-29A2-112C-0C47FE7721BD}"/>
              </a:ext>
            </a:extLst>
          </p:cNvPr>
          <p:cNvGrpSpPr/>
          <p:nvPr/>
        </p:nvGrpSpPr>
        <p:grpSpPr>
          <a:xfrm>
            <a:off x="6906677" y="1362071"/>
            <a:ext cx="648602" cy="560515"/>
            <a:chOff x="1898890" y="2195993"/>
            <a:chExt cx="260156" cy="219743"/>
          </a:xfrm>
          <a:solidFill>
            <a:srgbClr val="E5DABE"/>
          </a:solidFill>
        </p:grpSpPr>
        <p:sp>
          <p:nvSpPr>
            <p:cNvPr id="13" name="Google Shape;2409;p124">
              <a:extLst>
                <a:ext uri="{FF2B5EF4-FFF2-40B4-BE49-F238E27FC236}">
                  <a16:creationId xmlns:a16="http://schemas.microsoft.com/office/drawing/2014/main" id="{275906E0-F45F-215B-2431-6C1769ABEABF}"/>
                </a:ext>
              </a:extLst>
            </p:cNvPr>
            <p:cNvSpPr/>
            <p:nvPr/>
          </p:nvSpPr>
          <p:spPr>
            <a:xfrm>
              <a:off x="1898890" y="2201556"/>
              <a:ext cx="260156" cy="177395"/>
            </a:xfrm>
            <a:custGeom>
              <a:avLst/>
              <a:gdLst/>
              <a:ahLst/>
              <a:cxnLst/>
              <a:rect l="l" t="t" r="r" b="b"/>
              <a:pathLst>
                <a:path w="12154" h="8068" extrusionOk="0">
                  <a:moveTo>
                    <a:pt x="1210" y="0"/>
                  </a:moveTo>
                  <a:cubicBezTo>
                    <a:pt x="543" y="0"/>
                    <a:pt x="0" y="544"/>
                    <a:pt x="0" y="1210"/>
                  </a:cubicBezTo>
                  <a:lnTo>
                    <a:pt x="0" y="1478"/>
                  </a:lnTo>
                  <a:cubicBezTo>
                    <a:pt x="0" y="1673"/>
                    <a:pt x="160" y="1833"/>
                    <a:pt x="357" y="1833"/>
                  </a:cubicBezTo>
                  <a:cubicBezTo>
                    <a:pt x="553" y="1833"/>
                    <a:pt x="712" y="1673"/>
                    <a:pt x="712" y="1478"/>
                  </a:cubicBezTo>
                  <a:lnTo>
                    <a:pt x="712" y="1210"/>
                  </a:lnTo>
                  <a:cubicBezTo>
                    <a:pt x="712" y="935"/>
                    <a:pt x="936" y="713"/>
                    <a:pt x="1210" y="713"/>
                  </a:cubicBezTo>
                  <a:cubicBezTo>
                    <a:pt x="1345" y="713"/>
                    <a:pt x="1470" y="766"/>
                    <a:pt x="1563" y="861"/>
                  </a:cubicBezTo>
                  <a:cubicBezTo>
                    <a:pt x="1658" y="956"/>
                    <a:pt x="1709" y="1081"/>
                    <a:pt x="1707" y="1214"/>
                  </a:cubicBezTo>
                  <a:lnTo>
                    <a:pt x="1707" y="1218"/>
                  </a:lnTo>
                  <a:lnTo>
                    <a:pt x="1707" y="6643"/>
                  </a:lnTo>
                  <a:lnTo>
                    <a:pt x="475" y="6643"/>
                  </a:lnTo>
                  <a:cubicBezTo>
                    <a:pt x="213" y="6643"/>
                    <a:pt x="0" y="6856"/>
                    <a:pt x="0" y="7118"/>
                  </a:cubicBezTo>
                  <a:lnTo>
                    <a:pt x="0" y="7712"/>
                  </a:lnTo>
                  <a:cubicBezTo>
                    <a:pt x="0" y="7908"/>
                    <a:pt x="160" y="8067"/>
                    <a:pt x="357" y="8067"/>
                  </a:cubicBezTo>
                  <a:lnTo>
                    <a:pt x="11799" y="8067"/>
                  </a:lnTo>
                  <a:cubicBezTo>
                    <a:pt x="11994" y="8067"/>
                    <a:pt x="12154" y="7908"/>
                    <a:pt x="12154" y="7712"/>
                  </a:cubicBezTo>
                  <a:lnTo>
                    <a:pt x="12154" y="7118"/>
                  </a:lnTo>
                  <a:cubicBezTo>
                    <a:pt x="12154" y="6856"/>
                    <a:pt x="11941" y="6643"/>
                    <a:pt x="11679" y="6643"/>
                  </a:cubicBezTo>
                  <a:lnTo>
                    <a:pt x="2420" y="6643"/>
                  </a:lnTo>
                  <a:lnTo>
                    <a:pt x="2420" y="1220"/>
                  </a:lnTo>
                  <a:cubicBezTo>
                    <a:pt x="2421" y="895"/>
                    <a:pt x="2298" y="589"/>
                    <a:pt x="2070" y="359"/>
                  </a:cubicBezTo>
                  <a:cubicBezTo>
                    <a:pt x="1840" y="128"/>
                    <a:pt x="1535" y="0"/>
                    <a:pt x="1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410;p124">
              <a:extLst>
                <a:ext uri="{FF2B5EF4-FFF2-40B4-BE49-F238E27FC236}">
                  <a16:creationId xmlns:a16="http://schemas.microsoft.com/office/drawing/2014/main" id="{D701EC3B-628C-0872-6DA3-BA854C810320}"/>
                </a:ext>
              </a:extLst>
            </p:cNvPr>
            <p:cNvSpPr/>
            <p:nvPr/>
          </p:nvSpPr>
          <p:spPr>
            <a:xfrm>
              <a:off x="2018801" y="2195993"/>
              <a:ext cx="66077" cy="26121"/>
            </a:xfrm>
            <a:custGeom>
              <a:avLst/>
              <a:gdLst/>
              <a:ahLst/>
              <a:cxnLst/>
              <a:rect l="l" t="t" r="r" b="b"/>
              <a:pathLst>
                <a:path w="3087" h="1188" extrusionOk="0">
                  <a:moveTo>
                    <a:pt x="832" y="1"/>
                  </a:moveTo>
                  <a:cubicBezTo>
                    <a:pt x="372" y="1"/>
                    <a:pt x="0" y="373"/>
                    <a:pt x="0" y="831"/>
                  </a:cubicBezTo>
                  <a:lnTo>
                    <a:pt x="0" y="1188"/>
                  </a:lnTo>
                  <a:lnTo>
                    <a:pt x="712" y="1188"/>
                  </a:lnTo>
                  <a:lnTo>
                    <a:pt x="712" y="831"/>
                  </a:lnTo>
                  <a:cubicBezTo>
                    <a:pt x="712" y="766"/>
                    <a:pt x="766" y="713"/>
                    <a:pt x="832" y="713"/>
                  </a:cubicBezTo>
                  <a:lnTo>
                    <a:pt x="2256" y="713"/>
                  </a:lnTo>
                  <a:cubicBezTo>
                    <a:pt x="2321" y="713"/>
                    <a:pt x="2374" y="766"/>
                    <a:pt x="2374" y="831"/>
                  </a:cubicBezTo>
                  <a:lnTo>
                    <a:pt x="2374" y="1188"/>
                  </a:lnTo>
                  <a:lnTo>
                    <a:pt x="3086" y="1188"/>
                  </a:lnTo>
                  <a:lnTo>
                    <a:pt x="3086" y="831"/>
                  </a:lnTo>
                  <a:cubicBezTo>
                    <a:pt x="3086" y="373"/>
                    <a:pt x="2714" y="1"/>
                    <a:pt x="225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411;p124">
              <a:extLst>
                <a:ext uri="{FF2B5EF4-FFF2-40B4-BE49-F238E27FC236}">
                  <a16:creationId xmlns:a16="http://schemas.microsoft.com/office/drawing/2014/main" id="{D5E28888-EEAF-B6A1-2C20-14A4489CB1D0}"/>
                </a:ext>
              </a:extLst>
            </p:cNvPr>
            <p:cNvSpPr/>
            <p:nvPr/>
          </p:nvSpPr>
          <p:spPr>
            <a:xfrm>
              <a:off x="2013150" y="2237747"/>
              <a:ext cx="76223" cy="94216"/>
            </a:xfrm>
            <a:custGeom>
              <a:avLst/>
              <a:gdLst/>
              <a:ahLst/>
              <a:cxnLst/>
              <a:rect l="l" t="t" r="r" b="b"/>
              <a:pathLst>
                <a:path w="3561" h="4285" extrusionOk="0">
                  <a:moveTo>
                    <a:pt x="0" y="1"/>
                  </a:moveTo>
                  <a:lnTo>
                    <a:pt x="0" y="4285"/>
                  </a:lnTo>
                  <a:lnTo>
                    <a:pt x="3561" y="4285"/>
                  </a:lnTo>
                  <a:lnTo>
                    <a:pt x="356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12;p124">
              <a:extLst>
                <a:ext uri="{FF2B5EF4-FFF2-40B4-BE49-F238E27FC236}">
                  <a16:creationId xmlns:a16="http://schemas.microsoft.com/office/drawing/2014/main" id="{E40C4FC1-92B8-AE89-BF0F-EFDB081C41DA}"/>
                </a:ext>
              </a:extLst>
            </p:cNvPr>
            <p:cNvSpPr/>
            <p:nvPr/>
          </p:nvSpPr>
          <p:spPr>
            <a:xfrm>
              <a:off x="2104592" y="2237747"/>
              <a:ext cx="27955" cy="94216"/>
            </a:xfrm>
            <a:custGeom>
              <a:avLst/>
              <a:gdLst/>
              <a:ahLst/>
              <a:cxnLst/>
              <a:rect l="l" t="t" r="r" b="b"/>
              <a:pathLst>
                <a:path w="1306" h="4285" extrusionOk="0">
                  <a:moveTo>
                    <a:pt x="1" y="1"/>
                  </a:moveTo>
                  <a:lnTo>
                    <a:pt x="1" y="4285"/>
                  </a:lnTo>
                  <a:lnTo>
                    <a:pt x="1306" y="4285"/>
                  </a:lnTo>
                  <a:lnTo>
                    <a:pt x="1306" y="356"/>
                  </a:lnTo>
                  <a:cubicBezTo>
                    <a:pt x="1306" y="160"/>
                    <a:pt x="1146" y="1"/>
                    <a:pt x="9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13;p124">
              <a:extLst>
                <a:ext uri="{FF2B5EF4-FFF2-40B4-BE49-F238E27FC236}">
                  <a16:creationId xmlns:a16="http://schemas.microsoft.com/office/drawing/2014/main" id="{26E6D570-C63F-9EBA-625D-2421F1817301}"/>
                </a:ext>
              </a:extLst>
            </p:cNvPr>
            <p:cNvSpPr/>
            <p:nvPr/>
          </p:nvSpPr>
          <p:spPr>
            <a:xfrm>
              <a:off x="1970468" y="2237747"/>
              <a:ext cx="27463" cy="94216"/>
            </a:xfrm>
            <a:custGeom>
              <a:avLst/>
              <a:gdLst/>
              <a:ahLst/>
              <a:cxnLst/>
              <a:rect l="l" t="t" r="r" b="b"/>
              <a:pathLst>
                <a:path w="1283" h="4285" extrusionOk="0">
                  <a:moveTo>
                    <a:pt x="355" y="1"/>
                  </a:moveTo>
                  <a:cubicBezTo>
                    <a:pt x="160" y="1"/>
                    <a:pt x="0" y="160"/>
                    <a:pt x="0" y="356"/>
                  </a:cubicBezTo>
                  <a:lnTo>
                    <a:pt x="0" y="4285"/>
                  </a:lnTo>
                  <a:lnTo>
                    <a:pt x="1282" y="4285"/>
                  </a:lnTo>
                  <a:lnTo>
                    <a:pt x="12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414;p124">
              <a:extLst>
                <a:ext uri="{FF2B5EF4-FFF2-40B4-BE49-F238E27FC236}">
                  <a16:creationId xmlns:a16="http://schemas.microsoft.com/office/drawing/2014/main" id="{953E1B40-AF62-C654-DB87-307C07D42ECE}"/>
                </a:ext>
              </a:extLst>
            </p:cNvPr>
            <p:cNvSpPr/>
            <p:nvPr/>
          </p:nvSpPr>
          <p:spPr>
            <a:xfrm>
              <a:off x="1929200" y="2379171"/>
              <a:ext cx="35597" cy="36565"/>
            </a:xfrm>
            <a:custGeom>
              <a:avLst/>
              <a:gdLst/>
              <a:ahLst/>
              <a:cxnLst/>
              <a:rect l="l" t="t" r="r" b="b"/>
              <a:pathLst>
                <a:path w="1663" h="1663" extrusionOk="0">
                  <a:moveTo>
                    <a:pt x="833" y="1"/>
                  </a:moveTo>
                  <a:cubicBezTo>
                    <a:pt x="373" y="1"/>
                    <a:pt x="1" y="373"/>
                    <a:pt x="1" y="832"/>
                  </a:cubicBezTo>
                  <a:cubicBezTo>
                    <a:pt x="1" y="1290"/>
                    <a:pt x="373" y="1662"/>
                    <a:pt x="833" y="1662"/>
                  </a:cubicBezTo>
                  <a:cubicBezTo>
                    <a:pt x="1290" y="1662"/>
                    <a:pt x="1663" y="1290"/>
                    <a:pt x="1663" y="832"/>
                  </a:cubicBezTo>
                  <a:cubicBezTo>
                    <a:pt x="1663" y="373"/>
                    <a:pt x="1290" y="1"/>
                    <a:pt x="8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415;p124">
              <a:extLst>
                <a:ext uri="{FF2B5EF4-FFF2-40B4-BE49-F238E27FC236}">
                  <a16:creationId xmlns:a16="http://schemas.microsoft.com/office/drawing/2014/main" id="{494DA007-D25E-EE9F-8B2A-93E4CFEDB146}"/>
                </a:ext>
              </a:extLst>
            </p:cNvPr>
            <p:cNvSpPr/>
            <p:nvPr/>
          </p:nvSpPr>
          <p:spPr>
            <a:xfrm>
              <a:off x="2093055" y="2379171"/>
              <a:ext cx="35597" cy="36565"/>
            </a:xfrm>
            <a:custGeom>
              <a:avLst/>
              <a:gdLst/>
              <a:ahLst/>
              <a:cxnLst/>
              <a:rect l="l" t="t" r="r" b="b"/>
              <a:pathLst>
                <a:path w="1663" h="1663" extrusionOk="0">
                  <a:moveTo>
                    <a:pt x="831" y="1"/>
                  </a:moveTo>
                  <a:cubicBezTo>
                    <a:pt x="371" y="1"/>
                    <a:pt x="1" y="373"/>
                    <a:pt x="1" y="832"/>
                  </a:cubicBezTo>
                  <a:cubicBezTo>
                    <a:pt x="1" y="1290"/>
                    <a:pt x="371" y="1662"/>
                    <a:pt x="831" y="1662"/>
                  </a:cubicBezTo>
                  <a:cubicBezTo>
                    <a:pt x="1290" y="1662"/>
                    <a:pt x="1662" y="1290"/>
                    <a:pt x="1662" y="832"/>
                  </a:cubicBezTo>
                  <a:cubicBezTo>
                    <a:pt x="1662" y="373"/>
                    <a:pt x="1290" y="1"/>
                    <a:pt x="8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9982BC0-E515-1296-DA61-CDF28AD1C5C0}"/>
              </a:ext>
            </a:extLst>
          </p:cNvPr>
          <p:cNvSpPr txBox="1"/>
          <p:nvPr/>
        </p:nvSpPr>
        <p:spPr>
          <a:xfrm>
            <a:off x="3414027" y="3279045"/>
            <a:ext cx="209822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Customer ID</a:t>
            </a: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Customer Name Segment</a:t>
            </a: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Geographic data like City, State, and Region.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424885-B3B3-ED50-068D-2515514EB15D}"/>
              </a:ext>
            </a:extLst>
          </p:cNvPr>
          <p:cNvSpPr txBox="1"/>
          <p:nvPr/>
        </p:nvSpPr>
        <p:spPr>
          <a:xfrm>
            <a:off x="6474116" y="3279045"/>
            <a:ext cx="1385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Order ID</a:t>
            </a: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Order Date Ship Date</a:t>
            </a: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Ship Mode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651396-4D0D-5A4D-85B3-6D2825E85443}"/>
              </a:ext>
            </a:extLst>
          </p:cNvPr>
          <p:cNvSpPr txBox="1"/>
          <p:nvPr/>
        </p:nvSpPr>
        <p:spPr>
          <a:xfrm>
            <a:off x="1096072" y="3279045"/>
            <a:ext cx="1533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Product ID Product Name Category</a:t>
            </a:r>
          </a:p>
          <a:p>
            <a:pPr algn="ctr"/>
            <a:r>
              <a:rPr lang="en-US" dirty="0">
                <a:solidFill>
                  <a:schemeClr val="accent3">
                    <a:lumMod val="10000"/>
                  </a:schemeClr>
                </a:solidFill>
              </a:rPr>
              <a:t>Sub-Category</a:t>
            </a:r>
          </a:p>
        </p:txBody>
      </p:sp>
      <p:grpSp>
        <p:nvGrpSpPr>
          <p:cNvPr id="5" name="Google Shape;2660;p124">
            <a:extLst>
              <a:ext uri="{FF2B5EF4-FFF2-40B4-BE49-F238E27FC236}">
                <a16:creationId xmlns:a16="http://schemas.microsoft.com/office/drawing/2014/main" id="{3B36030E-453A-5939-09B8-650C973DE544}"/>
              </a:ext>
            </a:extLst>
          </p:cNvPr>
          <p:cNvGrpSpPr/>
          <p:nvPr/>
        </p:nvGrpSpPr>
        <p:grpSpPr>
          <a:xfrm>
            <a:off x="1519686" y="1313229"/>
            <a:ext cx="664409" cy="620274"/>
            <a:chOff x="7712388" y="4301626"/>
            <a:chExt cx="260156" cy="267236"/>
          </a:xfrm>
          <a:solidFill>
            <a:srgbClr val="E5DABE"/>
          </a:solidFill>
        </p:grpSpPr>
        <p:sp>
          <p:nvSpPr>
            <p:cNvPr id="6" name="Google Shape;2661;p124">
              <a:extLst>
                <a:ext uri="{FF2B5EF4-FFF2-40B4-BE49-F238E27FC236}">
                  <a16:creationId xmlns:a16="http://schemas.microsoft.com/office/drawing/2014/main" id="{A3E64FFA-B9DE-0931-67C5-8D54EF0066C4}"/>
                </a:ext>
              </a:extLst>
            </p:cNvPr>
            <p:cNvSpPr/>
            <p:nvPr/>
          </p:nvSpPr>
          <p:spPr>
            <a:xfrm>
              <a:off x="7712388" y="4518818"/>
              <a:ext cx="260156" cy="50044"/>
            </a:xfrm>
            <a:custGeom>
              <a:avLst/>
              <a:gdLst/>
              <a:ahLst/>
              <a:cxnLst/>
              <a:rect l="l" t="t" r="r" b="b"/>
              <a:pathLst>
                <a:path w="12154" h="2276" extrusionOk="0">
                  <a:moveTo>
                    <a:pt x="356" y="1"/>
                  </a:moveTo>
                  <a:cubicBezTo>
                    <a:pt x="158" y="1"/>
                    <a:pt x="0" y="160"/>
                    <a:pt x="0" y="356"/>
                  </a:cubicBezTo>
                  <a:lnTo>
                    <a:pt x="0" y="876"/>
                  </a:lnTo>
                  <a:cubicBezTo>
                    <a:pt x="0" y="1334"/>
                    <a:pt x="373" y="1706"/>
                    <a:pt x="830" y="1706"/>
                  </a:cubicBezTo>
                  <a:lnTo>
                    <a:pt x="1520" y="1706"/>
                  </a:lnTo>
                  <a:lnTo>
                    <a:pt x="1520" y="1921"/>
                  </a:lnTo>
                  <a:cubicBezTo>
                    <a:pt x="1520" y="2116"/>
                    <a:pt x="1677" y="2276"/>
                    <a:pt x="1875" y="2276"/>
                  </a:cubicBezTo>
                  <a:cubicBezTo>
                    <a:pt x="2072" y="2276"/>
                    <a:pt x="2232" y="2116"/>
                    <a:pt x="2232" y="1921"/>
                  </a:cubicBezTo>
                  <a:lnTo>
                    <a:pt x="2232" y="1706"/>
                  </a:lnTo>
                  <a:lnTo>
                    <a:pt x="9923" y="1706"/>
                  </a:lnTo>
                  <a:lnTo>
                    <a:pt x="9923" y="1921"/>
                  </a:lnTo>
                  <a:cubicBezTo>
                    <a:pt x="9923" y="2116"/>
                    <a:pt x="10080" y="2276"/>
                    <a:pt x="10278" y="2276"/>
                  </a:cubicBezTo>
                  <a:cubicBezTo>
                    <a:pt x="10475" y="2276"/>
                    <a:pt x="10635" y="2116"/>
                    <a:pt x="10635" y="1921"/>
                  </a:cubicBezTo>
                  <a:lnTo>
                    <a:pt x="10635" y="1706"/>
                  </a:lnTo>
                  <a:lnTo>
                    <a:pt x="11322" y="1706"/>
                  </a:lnTo>
                  <a:cubicBezTo>
                    <a:pt x="11780" y="1706"/>
                    <a:pt x="12154" y="1334"/>
                    <a:pt x="12154" y="876"/>
                  </a:cubicBezTo>
                  <a:lnTo>
                    <a:pt x="12154" y="356"/>
                  </a:lnTo>
                  <a:cubicBezTo>
                    <a:pt x="12154" y="160"/>
                    <a:pt x="11994" y="1"/>
                    <a:pt x="117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662;p124">
              <a:extLst>
                <a:ext uri="{FF2B5EF4-FFF2-40B4-BE49-F238E27FC236}">
                  <a16:creationId xmlns:a16="http://schemas.microsoft.com/office/drawing/2014/main" id="{F8163CDC-5C79-1335-061A-7B23ADC20B40}"/>
                </a:ext>
              </a:extLst>
            </p:cNvPr>
            <p:cNvSpPr/>
            <p:nvPr/>
          </p:nvSpPr>
          <p:spPr>
            <a:xfrm>
              <a:off x="7854046" y="4301626"/>
              <a:ext cx="57451" cy="43117"/>
            </a:xfrm>
            <a:custGeom>
              <a:avLst/>
              <a:gdLst/>
              <a:ahLst/>
              <a:cxnLst/>
              <a:rect l="l" t="t" r="r" b="b"/>
              <a:pathLst>
                <a:path w="2684" h="1961" extrusionOk="0">
                  <a:moveTo>
                    <a:pt x="925" y="1"/>
                  </a:moveTo>
                  <a:cubicBezTo>
                    <a:pt x="414" y="1"/>
                    <a:pt x="0" y="416"/>
                    <a:pt x="0" y="927"/>
                  </a:cubicBezTo>
                  <a:lnTo>
                    <a:pt x="0" y="1960"/>
                  </a:lnTo>
                  <a:lnTo>
                    <a:pt x="712" y="1960"/>
                  </a:lnTo>
                  <a:lnTo>
                    <a:pt x="712" y="927"/>
                  </a:lnTo>
                  <a:cubicBezTo>
                    <a:pt x="712" y="810"/>
                    <a:pt x="807" y="713"/>
                    <a:pt x="925" y="713"/>
                  </a:cubicBezTo>
                  <a:lnTo>
                    <a:pt x="1759" y="713"/>
                  </a:lnTo>
                  <a:cubicBezTo>
                    <a:pt x="1875" y="713"/>
                    <a:pt x="1971" y="810"/>
                    <a:pt x="1971" y="927"/>
                  </a:cubicBezTo>
                  <a:lnTo>
                    <a:pt x="1971" y="1960"/>
                  </a:lnTo>
                  <a:lnTo>
                    <a:pt x="2684" y="1960"/>
                  </a:lnTo>
                  <a:lnTo>
                    <a:pt x="2684" y="927"/>
                  </a:lnTo>
                  <a:cubicBezTo>
                    <a:pt x="2684" y="416"/>
                    <a:pt x="2270" y="1"/>
                    <a:pt x="17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63;p124">
              <a:extLst>
                <a:ext uri="{FF2B5EF4-FFF2-40B4-BE49-F238E27FC236}">
                  <a16:creationId xmlns:a16="http://schemas.microsoft.com/office/drawing/2014/main" id="{6AB55F16-95BF-2ED1-A069-C7E25BEC4C06}"/>
                </a:ext>
              </a:extLst>
            </p:cNvPr>
            <p:cNvSpPr/>
            <p:nvPr/>
          </p:nvSpPr>
          <p:spPr>
            <a:xfrm>
              <a:off x="7816031" y="4360377"/>
              <a:ext cx="133439" cy="142809"/>
            </a:xfrm>
            <a:custGeom>
              <a:avLst/>
              <a:gdLst/>
              <a:ahLst/>
              <a:cxnLst/>
              <a:rect l="l" t="t" r="r" b="b"/>
              <a:pathLst>
                <a:path w="6234" h="6495" extrusionOk="0">
                  <a:moveTo>
                    <a:pt x="831" y="0"/>
                  </a:moveTo>
                  <a:cubicBezTo>
                    <a:pt x="375" y="0"/>
                    <a:pt x="1" y="374"/>
                    <a:pt x="1" y="832"/>
                  </a:cubicBezTo>
                  <a:lnTo>
                    <a:pt x="1" y="6375"/>
                  </a:lnTo>
                  <a:cubicBezTo>
                    <a:pt x="1" y="6417"/>
                    <a:pt x="5" y="6455"/>
                    <a:pt x="10" y="6495"/>
                  </a:cubicBezTo>
                  <a:lnTo>
                    <a:pt x="1427" y="6495"/>
                  </a:lnTo>
                  <a:lnTo>
                    <a:pt x="1427" y="1070"/>
                  </a:lnTo>
                  <a:cubicBezTo>
                    <a:pt x="1427" y="872"/>
                    <a:pt x="1586" y="713"/>
                    <a:pt x="1782" y="713"/>
                  </a:cubicBezTo>
                  <a:cubicBezTo>
                    <a:pt x="1978" y="713"/>
                    <a:pt x="2139" y="872"/>
                    <a:pt x="2139" y="1070"/>
                  </a:cubicBezTo>
                  <a:lnTo>
                    <a:pt x="2139" y="6495"/>
                  </a:lnTo>
                  <a:lnTo>
                    <a:pt x="4097" y="6495"/>
                  </a:lnTo>
                  <a:lnTo>
                    <a:pt x="4097" y="1070"/>
                  </a:lnTo>
                  <a:cubicBezTo>
                    <a:pt x="4097" y="872"/>
                    <a:pt x="4256" y="713"/>
                    <a:pt x="4454" y="713"/>
                  </a:cubicBezTo>
                  <a:cubicBezTo>
                    <a:pt x="4650" y="713"/>
                    <a:pt x="4809" y="872"/>
                    <a:pt x="4809" y="1070"/>
                  </a:cubicBezTo>
                  <a:lnTo>
                    <a:pt x="4809" y="6495"/>
                  </a:lnTo>
                  <a:lnTo>
                    <a:pt x="6224" y="6495"/>
                  </a:lnTo>
                  <a:cubicBezTo>
                    <a:pt x="6231" y="6455"/>
                    <a:pt x="6233" y="6417"/>
                    <a:pt x="6233" y="6375"/>
                  </a:cubicBezTo>
                  <a:lnTo>
                    <a:pt x="6233" y="832"/>
                  </a:lnTo>
                  <a:cubicBezTo>
                    <a:pt x="6233" y="374"/>
                    <a:pt x="5861" y="0"/>
                    <a:pt x="5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664;p124">
              <a:extLst>
                <a:ext uri="{FF2B5EF4-FFF2-40B4-BE49-F238E27FC236}">
                  <a16:creationId xmlns:a16="http://schemas.microsoft.com/office/drawing/2014/main" id="{6EB8D2E9-1041-EEDF-E782-E38B18A058F4}"/>
                </a:ext>
              </a:extLst>
            </p:cNvPr>
            <p:cNvSpPr/>
            <p:nvPr/>
          </p:nvSpPr>
          <p:spPr>
            <a:xfrm>
              <a:off x="7712388" y="4320425"/>
              <a:ext cx="76223" cy="182760"/>
            </a:xfrm>
            <a:custGeom>
              <a:avLst/>
              <a:gdLst/>
              <a:ahLst/>
              <a:cxnLst/>
              <a:rect l="l" t="t" r="r" b="b"/>
              <a:pathLst>
                <a:path w="3561" h="8312" extrusionOk="0">
                  <a:moveTo>
                    <a:pt x="1780" y="0"/>
                  </a:moveTo>
                  <a:cubicBezTo>
                    <a:pt x="798" y="0"/>
                    <a:pt x="0" y="800"/>
                    <a:pt x="0" y="1781"/>
                  </a:cubicBezTo>
                  <a:cubicBezTo>
                    <a:pt x="0" y="2640"/>
                    <a:pt x="612" y="3359"/>
                    <a:pt x="1425" y="3525"/>
                  </a:cubicBezTo>
                  <a:lnTo>
                    <a:pt x="1425" y="8312"/>
                  </a:lnTo>
                  <a:lnTo>
                    <a:pt x="2137" y="8312"/>
                  </a:lnTo>
                  <a:lnTo>
                    <a:pt x="2137" y="3525"/>
                  </a:lnTo>
                  <a:cubicBezTo>
                    <a:pt x="2948" y="3359"/>
                    <a:pt x="3561" y="2640"/>
                    <a:pt x="3561" y="1781"/>
                  </a:cubicBezTo>
                  <a:cubicBezTo>
                    <a:pt x="3561" y="1472"/>
                    <a:pt x="3479" y="1181"/>
                    <a:pt x="3343" y="927"/>
                  </a:cubicBezTo>
                  <a:lnTo>
                    <a:pt x="2010" y="2053"/>
                  </a:lnTo>
                  <a:cubicBezTo>
                    <a:pt x="1941" y="2110"/>
                    <a:pt x="1861" y="2136"/>
                    <a:pt x="1780" y="2136"/>
                  </a:cubicBezTo>
                  <a:cubicBezTo>
                    <a:pt x="1677" y="2136"/>
                    <a:pt x="1578" y="2093"/>
                    <a:pt x="1506" y="2011"/>
                  </a:cubicBezTo>
                  <a:cubicBezTo>
                    <a:pt x="1381" y="1859"/>
                    <a:pt x="1400" y="1635"/>
                    <a:pt x="1550" y="1508"/>
                  </a:cubicBezTo>
                  <a:lnTo>
                    <a:pt x="2881" y="384"/>
                  </a:lnTo>
                  <a:cubicBezTo>
                    <a:pt x="2577" y="144"/>
                    <a:pt x="2196" y="0"/>
                    <a:pt x="17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lanning my Trip By Slidesgo">
  <a:themeElements>
    <a:clrScheme name="Simple Light">
      <a:dk1>
        <a:srgbClr val="000000"/>
      </a:dk1>
      <a:lt1>
        <a:srgbClr val="FFFFFF"/>
      </a:lt1>
      <a:dk2>
        <a:srgbClr val="8D9E7C"/>
      </a:dk2>
      <a:lt2>
        <a:srgbClr val="FFFFFF"/>
      </a:lt2>
      <a:accent1>
        <a:srgbClr val="8D9E7C"/>
      </a:accent1>
      <a:accent2>
        <a:srgbClr val="8D9E7C"/>
      </a:accent2>
      <a:accent3>
        <a:srgbClr val="E5DABE"/>
      </a:accent3>
      <a:accent4>
        <a:srgbClr val="A58854"/>
      </a:accent4>
      <a:accent5>
        <a:srgbClr val="795C29"/>
      </a:accent5>
      <a:accent6>
        <a:srgbClr val="8D9E7C"/>
      </a:accent6>
      <a:hlink>
        <a:srgbClr val="A588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irline MK Plan by Slidesgo">
  <a:themeElements>
    <a:clrScheme name="Simple Light">
      <a:dk1>
        <a:srgbClr val="231F20"/>
      </a:dk1>
      <a:lt1>
        <a:srgbClr val="FFFFFF"/>
      </a:lt1>
      <a:dk2>
        <a:srgbClr val="F1F1F1"/>
      </a:dk2>
      <a:lt2>
        <a:srgbClr val="D1D3D4"/>
      </a:lt2>
      <a:accent1>
        <a:srgbClr val="0E83C4"/>
      </a:accent1>
      <a:accent2>
        <a:srgbClr val="3598DB"/>
      </a:accent2>
      <a:accent3>
        <a:srgbClr val="BB231A"/>
      </a:accent3>
      <a:accent4>
        <a:srgbClr val="DD2B21"/>
      </a:accent4>
      <a:accent5>
        <a:srgbClr val="DFE7FA"/>
      </a:accent5>
      <a:accent6>
        <a:srgbClr val="3A4C8C"/>
      </a:accent6>
      <a:hlink>
        <a:srgbClr val="231F2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935</Words>
  <Application>Microsoft Office PowerPoint</Application>
  <PresentationFormat>On-screen Show (16:9)</PresentationFormat>
  <Paragraphs>170</Paragraphs>
  <Slides>30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2" baseType="lpstr">
      <vt:lpstr>Just Another Hand</vt:lpstr>
      <vt:lpstr>Wingdings</vt:lpstr>
      <vt:lpstr>Barlow Semi Condensed SemiBold</vt:lpstr>
      <vt:lpstr>Arial</vt:lpstr>
      <vt:lpstr>Roboto Condensed Light</vt:lpstr>
      <vt:lpstr>Segoe Sans</vt:lpstr>
      <vt:lpstr>Barlow Semi Condensed</vt:lpstr>
      <vt:lpstr>Lato</vt:lpstr>
      <vt:lpstr>Cutive Mono</vt:lpstr>
      <vt:lpstr>Agency FB</vt:lpstr>
      <vt:lpstr>Planning my Trip By Slidesgo</vt:lpstr>
      <vt:lpstr>Airline MK Plan by Slidesgo</vt:lpstr>
      <vt:lpstr>SUPERSTORE SALES</vt:lpstr>
      <vt:lpstr>Super Store Sales Performance</vt:lpstr>
      <vt:lpstr>A TIMELINE From Past To Prediction</vt:lpstr>
      <vt:lpstr>01</vt:lpstr>
      <vt:lpstr>Project Overview</vt:lpstr>
      <vt:lpstr>Data Exploration &amp; Preparation</vt:lpstr>
      <vt:lpstr>Data Exploration &amp; Preparation</vt:lpstr>
      <vt:lpstr>Data Transformation &amp; Feature Engineering</vt:lpstr>
      <vt:lpstr>Data Model &amp; Dashboard Design</vt:lpstr>
      <vt:lpstr>PowerPoint Presentation</vt:lpstr>
      <vt:lpstr>PowerPoint Presentation</vt:lpstr>
      <vt:lpstr>KPIs</vt:lpstr>
      <vt:lpstr>Product Sales</vt:lpstr>
      <vt:lpstr>PowerPoint Presentation</vt:lpstr>
      <vt:lpstr>PowerPoint Presentation</vt:lpstr>
      <vt:lpstr>KPIs</vt:lpstr>
      <vt:lpstr>Orders per Customer by Segment</vt:lpstr>
      <vt:lpstr>PowerPoint Presentation</vt:lpstr>
      <vt:lpstr>PowerPoint Presentation</vt:lpstr>
      <vt:lpstr>KPIs</vt:lpstr>
      <vt:lpstr>Delayed Product</vt:lpstr>
      <vt:lpstr>Data Prepration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Outcomes</vt:lpstr>
      <vt:lpstr>Project Outcomes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LINDA MAMDOUH</dc:creator>
  <cp:lastModifiedBy>لندا ممدوح سعد الدين دياب</cp:lastModifiedBy>
  <cp:revision>16</cp:revision>
  <dcterms:modified xsi:type="dcterms:W3CDTF">2025-05-12T15:55:22Z</dcterms:modified>
</cp:coreProperties>
</file>